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使用"根据与参考方向的夹角判断位姿是否有效"步骤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设置X/Y轴夹角阈值为±15°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检测结果分类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通过"根据点云尺寸进行分类"步骤过滤异常尺寸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设置尺寸容差范围（长宽高±5%）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配置"输出"步骤端口类型为预定义（机器人路径）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启用"限制输出的个数"步骤（最大输出3个有效位姿）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机器人路径规划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使用"路径规划"步骤生成无碰撞路径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设置工作流程为"工件上下料"场景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配置关节运动速度为50%，直线运动速度30%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标准接口通信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启动接口服务并配置101指令触发视觉工程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设置机器人服务超时时间为1500ms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路径发送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通过"输出"步骤发送PoseList至机器人控制器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启用"更新场景物体"功能实时同步料筐位姿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重复精度分析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使用"通过统计数据检查位姿重复精度"步骤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设置统计窗口为最近100次检测结果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检测效率监控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通过"计数器"步骤记录每分钟检测数量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配置"完成检查"步骤触发节拍报警（&lt;0.8pcs/min）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风险点：高温或振动环境可能导致相机标定漂移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解决方案：安装防震支架并配置环境温控系统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风险点："眼在手上"安装易受机器人运动干扰视野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解决方案：预留50mm机械避让空间并增加安装角度冗余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风险点：金属材质反光差异影响点云采集稳定性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解决方案：预设多组曝光参数自动切换以适应表面反光变化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●产品表面状态：没有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mm)：200*300*400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●定位精度要求(视觉)：4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●相机安装方式：眼在手上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料框眼在手上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660644"/>
            <a:ext cx="5101632" cy="39281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854" y="1680210"/>
            <a:ext cx="5890290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50854" y="5465790"/>
            <a:ext cx="589029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点云采集参数设置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配置相机参数组为"calib"，调整2D/3D曝光参数确保标定圆清晰可见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设置相机安装方式为Eye in Hand，选择六轴机器人通信模式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标定板位置校准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手动移动机器人使标定板位于相机视野中心，距离接近推荐工作距离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通过Mech-Eye Viewer验证2D图亮度和3D点云完整性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点云降噪处理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启用表面平滑和离群点去除功能，关闭相机增益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设置点云降采样参数（建议0.5mm采样间隔）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创建500×500×500mm的立方体ROI，确保覆盖最大搜索范围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启用"提取3D ROI内点云"步骤过滤无关区域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外参标定验证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使用"外参精度验证工具"确保ETH标定误差&lt;±3mm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刹车盘检测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调用工件库中预配置的刹车盘点云模板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设置匹配置信度阈值为90%，启用平面度误差检查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位姿优化处理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使用"调整位姿V2"步骤进行Z轴对齐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添加"绕指定轴旋转位姿"步骤补偿机器人重复精度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应用"3D位姿排序V2"按XYZ坐标升序排列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抓取点生成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通过"生成抓取点"步骤创建6个抓取位姿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设置抓取点偏置值（Z轴+50mm安全距离）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位姿有效性验证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