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路径规划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输出机器人路径至TCP/IP端口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保存有效位姿及检测时间戳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风险点：金属反光或粉尘可能干扰3D结构光成像精度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解决方案：加装防尘罩并优化环境光源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风险点：长距离（1150mm）安装易受机械臂振动影响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解决方案：采用减震支架并定期标定校准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风险点：批次间刹车盘表面氧化层差异可能导致识别误判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解决方案：建立动态模板库并设置自适应阈值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●产品表面状态：没有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mm)：200*300*400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●定位精度要求(视觉)：4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●相机安装方式：眼在手上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料框眼在手上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004458"/>
            <a:ext cx="3544089" cy="27288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6" y="1474470"/>
            <a:ext cx="6583266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80366" y="5671530"/>
            <a:ext cx="658326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选择EIH标定参数组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计算标定板位姿并检查相机内参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设置体素尺寸为2mm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移除非目标区域点云（根据500×500×500搜索范围设置ROI）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计算点云法向并滤波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法向估计半径设为10mm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刹车盘定位检测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加载金属材质点云模板（银色无镜面效果）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设置最小匹配置信度为90%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根据200×300×400产品尺寸设置ROI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位姿变换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将相机坐标系转换为机器人坐标系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验证点云是否符合要求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设置最大允许位姿误差4mm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基于工件中心点生成对称抓取策略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位姿排序V2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按Z轴高度优先级排序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配置PROFINET通信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设置单次发送位姿最大数量为5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