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设置输出项合格范围（最小值/最大值）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判定结果整合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综合所有测量项结果生成最终质量判定（OK/NG）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记录判定日志至结果展示区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设置IP地址与端口号，匹配PLC通信参数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输出质量判定结果（0=OK，1=NG）及关键测量值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启动通信服务，确保实时传输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风险点：金属材质反光可能导致3D扫描数据异常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解决方案：加装遮光罩并调整激光入射角至45°以减少镜面反射干扰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风险点：眼在手上安装方式易受机械振动影响定位精度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解决方案：采用双层减震支架+螺纹锁紧结构确保相机安装稳定性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风险点：批次间刹车盘表面氧化层厚度差异可能影响Z轴测量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解决方案：建立动态基线补偿算法，实时校正表面反射率变化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mm)：450*450*30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600.0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●工作距离(mm)：520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上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17044"/>
            <a:ext cx="3544089" cy="2516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520mm, X视野大小 = 565mm, Z向视野大小 = 340mm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SR5220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565mm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52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89" y="1474470"/>
            <a:ext cx="5508220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7889" y="5671530"/>
            <a:ext cx="550822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SR5220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使用3D线激光轮廓测量仪步骤，设置单台模式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连接真实轮廓测量仪，选择标定参数组（确保与硬件搭建阶段一致）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启用数据采集状态，设置触发源为软触发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配置扫描行数与Y轴分辨率以满足1mm定位精度要求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开启翻转图像（若目标物体运动方向与感测头相反）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设置法向量角度范围：最小0°，最大85°（避免非垂直表面干扰）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法向量投影后角度范围：全范围（0°~360°）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噪声去除等级设为“中度”，平滑大小为3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法向量计算邻域半径设为2mm，核心半径设为2px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深度差阈值设为0.5mm（基于1mm精度需求）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类的最小点数设为10（过滤孤立噪点）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启用统计滤波器，标准差倍数设为2.0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定位表面特征点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特征点类型选择“最大Z”（检测凸起缺陷）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使用参考平面，设置参考平面为刹车盘理论基准面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特征区域模式设为“使用特征区域内数据”，划定刹车盘表面关键区域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设置偏差阈值范围：-0.5mm~+0.5mm（符合1mm精度要求）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启用偏差判定，超出范围标记为NG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提取特征点坐标Z值及偏差测量结果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