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通过"计算位姿间距离"验证定位精度是否满足3mm要求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应用"输出"步骤将有效位姿发送至机器人控制系统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配置"TCP通信"接口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设置机器人服务名为"BrakeDisc_Robot"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定义"PoseList"数据端口传输抓取位姿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启用"自动校正视觉系统漂移"功能（定位精度要求较高）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使用"统计数据列表中指定层级的元素个数"记录每批次检测成功率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风险点：强环境光干扰导致点云数据失真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解决方案：加装遮光罩并调整结构光发射角度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风险点：机械振动引发相机位姿偏移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解决方案：采用减震支架并定期校准标定板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风险点：刹车盘边缘毛刺影响模板匹配精度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解决方案：在预处理阶段增加边缘平滑滤波算法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mm)：450*450*40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1000.0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7" y="1929606"/>
            <a:ext cx="3789044" cy="36514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19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使用"从相机获取图像"步骤采集原始点云数据，配置相机参数以覆盖1000×1000×100mm搜索范围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应用"计算点云的法向量并滤波"去除离群点，设置法向与竖直方向夹角阈值为[0°,70°]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执行"点云降采样"设置采样间隔5mm，降低数据量提升处理速度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ROI内点云"限定检测区域，设置ROI尺寸与搜索范围一致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通过"将3D点云投影为2D图像"生成正交投影图像用于后续2D辅助分析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调用"3D工件识别工具"制作刹车盘点云模板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选择"导入STL文件"生成完整表面点云模板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配置"点云预处理"参数：边缘提取效果设为标准，噪声抑制级别设为中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设置"工件对称性"为绕Z轴180°旋转对称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使用"3D工件识别"步骤进行模板匹配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选择已制作的刹车盘模板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设置"匹配模式"为面匹配（合金材质表面特征丰富）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配置"置信度阈值"为0.35（兼顾精度与召回率）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启用"去除重叠物体位姿"功能，设置重叠比例阈值30%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应用"调整位姿V2"优化抓取点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设置"调整策略"为使Z轴与重力方向对齐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配置"平移裕度"X/Y轴±5mm，Z轴±2mm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使用"限制输出的个数"设置最大输出结果为1（优先选择最高置信度结果）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