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添加"翻转位姿使Z轴与机器人基坐标系夹角最小"策略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配置"按位姿到参考点XOY平面投影距离排序"（参考点为料筐中心）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启用"计算平行度误差"验证位姿平面度（阈值=0.5mm）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通过"生成抓取点"步骤创建3个抓取点（侧面、端面、中心孔）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使用"输出"步骤（端口类型=预定义（机器人路径））：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1. 勾选"自动校正视觉系统漂移"参数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2. 设置"无需制作点云模板的工件"参数为刹车盘型号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3. 配置TCP/IP通信参数组（波特率=1000000，超时时间=500ms）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风险点：铸铁刹车盘镜面反光可能导致3D结构光点云失真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解决方案：采用防眩光涂层+环形补光灯优化光照条件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风险点：2500mm长距离安装易受机械振动影响定位精度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解决方案：使用刚性支架+减震垫+每日开机自动标定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风险点：铸铁材质氧化层厚度差异可能造成点云深度误差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解决方案：预处理阶段启用StatisticalOutlierFilter动态滤波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mm)：320*320*70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mm)：1100.0 * 1100.0 * 700.0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料框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421039"/>
            <a:ext cx="5066021" cy="3844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2500mm, X视野大小 = 2000mm, Y视野大小 = 2200mm, Z向视野大小 = 2000mm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MV-DLS1300U-15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2200×2000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0.3mm@2500mm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0.4-0.95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85" y="1680210"/>
            <a:ext cx="43300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985" y="5465790"/>
            <a:ext cx="43300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MV-DLS1300U-15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使用"从相机获取图像"步骤采集深度图与彩色图，设置相机参数以适应铸铁刹车盘的镜面反光特性，确保点云质量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ROI（1100×1100×700mm）限定搜索范围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启用StatisticalOutlierFilter（最近邻近点数=50，标准偏差乘数=1.5）去除离群点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使用NormalsFilter（参考方向Z轴，角度阈值0-70°）过滤非垂直表面点云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执行"计算点云法向并估计边缘"（法向变化阈值=8°，深度差阈值=3mm）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通过"点云变换"步骤将相机坐标系点云转换至机器人基坐标系（CameraToRobot模式）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在工件库中创建铸铁刹车盘点云模板（通过STL文件生成完整表面点云）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配置对称性参数（X/Y轴180°旋转对称）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开启深度学习辅助识别（实例分割模型包），设置2D ROI覆盖料筐区域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调整匹配参数：运行模式=高精度，置信度阈值=0.45，启用长条物体增强（长短边比例=4.5）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应用"3D匹配"步骤：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设置模板旋转角度上限=135°，启用基于位姿距离的非极大值抑制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配置联合评分策略=考虑面和边缘，面匹配置信度=0.5，边缘匹配置信度=0.3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