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刹车盘定位视觉方案（3D）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配置奇异点检测（最大速度0.5rad/s，降速比0.8）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使用"过滤"步骤根据位姿重复精度（阈值3mm）筛选有效抓取点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应用"调整位姿V2"步骤修正抓取位姿（沿Z轴方向移动到点云表面）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通过"输出"步骤将最终位姿发送至机器人控制系统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配置"TCP通信"步骤：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设置通信服务名为"BrakeDisc_Capture"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定义输出端口包含"poses"（抓取位姿）和"status"（检测状态）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启用"自动校正视觉系统漂移"功能（需部署标定球方案）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风险点：强光干扰或反光影响3D结构光成像质量。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解决方案：安装遮光罩并控制环境光照强度，确保相机视野内无直射光源。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风险点：安装位置偏移导致坐标系转换误差超出定位精度要求。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解决方案：采用高精度标定球进行相机与机器人坐标系对齐校准。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风险点：刹车盘表面氧化或涂层差异影响点云特征提取稳定性。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解决方案：在预处理阶段增强法向估计和边缘检测参数适应性，提升识别鲁棒性。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●产品材质：合金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mm)：450*450*40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mm)：1000.0 * 1000.0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●工作距离(mm)：1800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料框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421039"/>
            <a:ext cx="5066021" cy="38440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1800mm, X视野大小 = 1750mm, Y视野大小 = 2100mm, Z向视野大小 = 1200-3000mm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LSR L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2100×1750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1.0mm@3.0m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LSR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080" y="1680210"/>
            <a:ext cx="3085839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3080" y="5465790"/>
            <a:ext cx="308583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LSR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使用"从相机获取图像"步骤采集料筐内刹车盘的深度图和彩色图，设置ROI覆盖搜索范围(1000×1000×100mm)，选择"外置彩色图"作为2D图源类型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通过"将深度图转换为点云"步骤生成点云数据，设置深度图ROI文件截取有效区域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使用"点云变换"步骤将点云从相机坐标系转换到机器人坐标系（ETH模式）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应用"点云预处理"组合步骤：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通过"点过滤"步骤去除离群点（StatisticalOutlierFilter，最近邻近点数30，标准偏差乘数2.0）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使用"计算点云法向并估计边缘"步骤（法向变化阈值10°，深度差阈值5mm，法向与Z轴最大夹角70°）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执行"点云降采样"步骤，设置降采样间隔为2mm以提升处理效率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定位与抓取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使用"3D工件识别"步骤进行模板匹配：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设置ROI为1000×1000×100mm的立方体区域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启用"计算可能匹配失败的位姿"功能过滤误匹配结果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配置权重模板突出刹车盘特征区域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通过"生成抓取点"步骤创建抓取策略：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设置抓取点选取策略为"末端工具转动最小"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配置平移裕度X轴±5mm，旋转裕度Z轴±15°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生成抓取点阵列（对称轴Z轴，角度范围±30°）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使用"路径规划"步骤生成无碰撞路径：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设置工作流程包含入筐点、接近点、视觉目标点、离开点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启用"移除非简易几何体工件点云"功能（半径3mm）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