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风险点：高温或振动环境可能导致相机标定数据漂移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解决方案：安装环境需控制温度在20-30℃，并采用防振支架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风险点：长工作距离（2350mm）易受安装误差影响精度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解决方案：使用高精度机械臂辅助安装并定期执行标定校验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风险点：合金刹车盘表面氧化层可能干扰点云采集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解决方案：预处理阶段增加表面法向滤波算法增强特征提取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mm)：350*350*40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●工作距离(mm)：2350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2350mm, X视野大小 = 1830mm, Y视野大小 = 2100mm, Z向视野大小 = 2300mm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DLS3000R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2100×1830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3mm@3mm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16" y="1680210"/>
            <a:ext cx="5902166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4916" y="5465790"/>
            <a:ext cx="59021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DLS3000R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使用"从相机获取图像"步骤，选择ETH安装方式的相机参数组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设置相机ROI范围为1000×1000×1000mm的3D区域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启用"计算标定板位姿并检查相机内参"步骤验证采集精度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应用"点云降采样"步骤降低数据量（建议体素尺寸0.5mm）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执行"点过滤"步骤移除非刹车盘区域的干扰点云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使用"计算点云法向并滤波"步骤增强表面特征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通过"提取3D ROI内点云"限定处理范围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创建"3D工件识别"步骤，加载合金刹车盘的点云模板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设置"位姿变换"步骤将相机坐标系转换为机器人坐标系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使用"调整位姿V2"步骤优化识别结果方向（设置Z轴与重力方向对齐）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启用"计算掩膜面积"验证检测区域完整性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添加"根据点云尺寸进行分类"步骤，设置350×350×40mm的尺寸阈值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使用"限制输出的个数"步骤保留最高置信度的单个检测结果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配置"输出"步骤（端口类型预定义-机器人路径）传输抓取位姿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在"输出"步骤中勾选"自动校正视觉系统漂移"功能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使用"路径规划"步骤生成无碰撞抓取路径（选择"匹配（工件上下料）"场景）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启用"统计数据列表中指定层级的元素个数"监控每日检测数量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配置"数据保存"功能存储每批次检测结果（保存周期按节拍10pcs/min）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