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**抓取点生成**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调用"生成抓取点"工具，在刹车盘法兰面中心生成3个对称抓取位姿，设置抓取点间距为120°，抓取深度为20mm（不超过产品高度40mm的50%）。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**输出机器人路径**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"输出"步骤的端口类型为"预定义（机器人路径）"，设置通信协议为Adapter模式。将抓取点转换为关节角坐标，通过50000端口发送至机器人控制器。启用"自动校正视觉系统漂移"功能，补偿长期运行产生的坐标偏移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**生产数据记录**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每批次启动时调用"数据保存"工具，记录工件位姿、点云质量评分和检测耗时。设置统计周期为每小时生成一次生产报表，包含合格率（目标≥98%）、平均检测时间（目标≤4s/件）等关键指标。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风险点：金属反光表面可能导致点云噪点增加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解决方案：采用漫反射补光方案并优化滤波参数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解决方案：使用防震支架并增加安装点固定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风险点：批次间法兰面曲率差异可能影响抓取稳定性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解决方案：建立多模板库并设置自适应匹配阈值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mm)：350*350*40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mm)：800.0 * 800.0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**从相机获取图像**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配置相机参数组为"calib"模式，启用深度图矫正功能。设置ROI区域为800×800×200mm搜索范围，确保覆盖传送带静止工件的完整点云数据。勾选"自动加载最新标定参数组"以应用ETH场景下的外参校正。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**点云降采样**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使用体素滤波器将点云密度降低至0.5mm/点，减少计算负载同时保留刹车盘特征细节。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启用统计离群点移除功能，设置标准差倍数为2.0，去除金属反光区域的噪声点。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**位姿变换**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应用之前完成的ETH手眼标定参数，将相机坐标系转换为机器人基坐标系，确保Z轴方向与传送带平面垂直。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**3D工件识别**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调用预设的刹车盘点云模板库，设置匹配阈值为1.2mm（与定位精度要求一致）。启用"最高层点云优先"策略，针对金属材质的银色表面特性，关闭镜面反射补偿算法。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**位姿调整V2**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对识别结果进行平移修正：X/Y轴允许±1.5mm偏差，Z轴限制在±0.8mm范围内。设置旋转裕度为±5°，确保机器人夹具能稳定抓取。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**位姿有效性验证**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使用"验证点云是否符合要求"步骤，设置最小点云数量为5000点，最大曲率阈值为0.05。对不符合条件的工件触发"根据布尔值触发控制流"进入NG处理分支。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