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刹车盘定位视觉方案（3D）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风险点：铸铁材质反光可能导致结构光干扰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解决方案：增加偏振滤镜并调整激光强度参数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风险点：2500mm长距离安装易受机械振动影响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解决方案：采用刚性支架+减震垫组合固定相机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风险点：铸铁氧化层厚度差异影响点云精度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解决方案：预处理阶段增加表面光泽度补偿算法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●产品表面状态：是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mm)：320*320*50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mm)：1100.0 * 1100.0 * 700.0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●工作距离(mm)：2500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2500mm, X视野大小 = 2000mm, Y视野大小 = 2200mm, Z向视野大小 = 2000mm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MV-DLS1300U-15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2200×2000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0.3mm@2500mm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0.4-0.95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985" y="1680210"/>
            <a:ext cx="4330029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0985" y="5465790"/>
            <a:ext cx="433002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MV-DLS1300U-15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从相机获取图像：连接相机并采集深度图与彩色图，设置相机参数以适应镜面表面反射。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将深度图转换为点云：生成包含法向量的点云数据，定义ROI范围为1100×1100×700mm，减少冗余点云。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点云预处理：使用降采样（采样间隔5mm）降低点云密度，保留关键特征。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计算点云的法向量并滤波：去除离群点，法向量计算采用StandardMode，标准偏差3mm。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点云变换：将点云从相机坐标系转换至机器人坐标系（CameraToRobot），确保坐标一致性。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正交投影：生成2D掩膜图像用于后续边缘检测，设置闭操作核尺寸7px填充表面空洞。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刹车盘检测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3D匹配：加载刹车盘点云模板（通过STL文件生成），匹配模式选择面匹配，置信度阈值0.3，开启去重叠与压叠功能。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调整位姿V2：固定Z轴方向，使位姿与机器人法兰坐标系对齐，旋转角度步长5°。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计算平面点云的位姿和尺寸：校准工件中心点至对称中心，输出抓取点及尺寸数据。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生成抓取点：基于对称性生成±180°抓取点阵列，优先选择末端工具转动最小策略。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位姿过滤：通过角度过滤（最大角度差135°）剔除无效位姿，保留置信度高于阈值的结果。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输出：通过TCP/IP协议将抓取点位姿发送至机器人，设置端口类型为自定义，包含PoseList数据。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保存结果到文件：记录每次检测的位姿误差及匹配置信度，用于后续精度分析。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