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应用已标定的ETH外参参数组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根据掩膜面积筛选有效目标（排除小碎片）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设置最小置信度阈值（建议≥85%）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限制输出的个数（单次最多识别3个工件）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设置抓取点偏置（Z轴方向避开表面）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启用抓取点旋转对称性（根据刹车盘实际结构）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数据合并（整合多步骤输出结果）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端口类型设置为"预定义（视觉结果）"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启用自动校正视觉系统漂移（需部署校正方案）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配置机器人服务名（与主控程序对应）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路径规划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选择"匹配（工件上下料）"场景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设置抓取策略为"根据工件中心点生成"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启用碰撞检测（加载场景物体模型）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计算3D点的个数（统计识别数量）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通过统计数据检查位姿重复精度（记录漂移量）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保存结果到文件（记录检测日志）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风险点：金属碎屑/油污可能附着在相机镜头或工件表面，影响点云成像质量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解决方案：定期清洁镜头并加装除尘防护罩，保持工作区域环境洁净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风险点：1800mm长距离安装易受机械振动影响，导致定位偏差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解决方案：采用刚性支架+减震垫组合安装，确保相机与机械臂同步稳定性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风险点：刹车盘表面氧化层厚度差异可能造成点云反射强度波动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解决方案：预设多级灰度补偿参数，通过软件动态校正表面反光差异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mm)：350*350*40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●定位精度要求(视觉)：1.7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mm)：1750.0 * 1550.0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选择相机并连接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设置参数组（推荐使用"calib"组进行标定）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启用矫正至深度图坐标系（根据实际点云质量调整）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点过滤（移除非目标区域噪声点）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点云降采样（降低数据量提升处理效率）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计算法向量（增强表面特征识别）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设置ROI范围（1750×1550×100mm）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通过高度阈值分割最高层点云（优先处理最上层工件）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合并点云（若存在多相机拼接场景）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加载刹车盘点云模板（通过工件库创建）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设置匹配精度（1.7mm以内）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启用无输出时触发控制流（处理空料情况）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设置尺寸容差（350×350×40±5%）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输出工件中心点位姿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位姿变换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选择CameraToRobot转换方式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