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制作点云模板：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导入刹车盘STL文件生成完整表面点云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配置对称性参数（ROTATE_BY_Z轴，角度范围±180°）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设置权重模板突出刹车盘中心区域特征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启用深度学习辅助识别（应对镜面反光导致的点云缺失）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导入实例分割模型包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设置2D ROI覆盖刹车盘典型特征区域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配置识别参数：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匹配模式选择面匹配（适应刹车盘复杂曲面）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粗匹配运行方式设为高精度（期望模板点云点数400）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置信阈值设为0.4（确保定位精度≤5mm）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应用[调整位姿V2]步骤：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设置平移裕度X/Y/Z轴各±3mm（补偿定位误差）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配置旋转裕度为±5°（适应刹车盘安装角度变化）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使用[生成矩形路径]步骤规划抓取轨迹：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设置路径间距为150mm（匹配刹车盘安装孔分布）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启用路径平滑功能（减少机器人振动）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通过[验证箱子尺寸是否有效]步骤检查识别结果：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设置尺寸容差为±5mm（符合定位精度要求）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启用位姿重复精度统计（监控视觉系统稳定性）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配置[TCP通信]接口：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设置机器人服务名为FANUC_ETH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定义输出端口类型为预定义（机器人路径）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使用[输出]步骤发送抓取位姿：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勾选"更新场景物体"参数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设置位姿四元数转换为欧拉角（X-Y-Z顺序）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启用[通过统计数据检查位姿重复精度]步骤：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设置统计周期为每100次抓取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配置误差阈值为3mm（低于定位精度要求）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风险点：金属刹车盘镜面反光干扰点云采集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解决方案：采用漫射补光+降低相机曝光时间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风险点：2350mm长距离安装易受机械振动影响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解决方案：加装高精度防抖支架+双层减震垫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风险点：氧化/涂层差异导致点云特征漂移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解决方案：建立动态阈值补偿算法+每日自动标定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mm)：1000*1000*1000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mm)：1100.0 * 1100.0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●工作距离(mm)：2350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2350mm, X视野大小 = 1830mm, Y视野大小 = 2100mm, Z向视野大小 = 2300mm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DLS3000R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2100×1830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3mm@3mm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16" y="1680210"/>
            <a:ext cx="5902166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4916" y="5465790"/>
            <a:ext cx="59021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DLS3000R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使用[从相机获取图像]步骤采集刹车盘点云和彩色图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选择Mech-Eye工业级3D相机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配置标定参数组（需提前完成相机标定）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设置ROI为1100×1100×1000mm的搜索范围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启用矫正至深度图坐标系（若使用外置彩色图）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设置采集超时时间为10000ms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通过[点云变换]步骤将相机坐标系转换为机器人坐标系（Eye in Hand场景）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执行[点云预处理]步骤组合：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ROI聚焦料筐内刹车盘区域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启用噪声抑制级别为Strong（抑制镜面反光干扰）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配置边缘提取效果为Standard（平衡精度与速度）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使用VoxelGridSampler降采样，采样间隔设为5mm（兼顾精度与处理效率）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通过[点云聚类]步骤分离刹车盘与料筐背景（EuclideanCluster算法）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应用[计算点云法向并估计边缘]步骤：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设置最小有效深度为100mm（排除无效点云）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法向变化阈值设为15°（增强边缘检测鲁棒性）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深度差阈值设为8mm（适应刹车盘表面起伏）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使用[3D工件识别]工具：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