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配置“TCP通信”步骤，设置IP地址和端口号，与机械手控制系统对接。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在“路径规划”步骤中定义抓取路径，启用碰撞检测并加载刹车盘碰撞模型。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使用“统计数据列表中指定层级的元素个数”步骤，统计每批次检测到的刹车盘数量。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通过“保存结果到文件”步骤，记录位姿误差和匹配置信度，用于后续精度分析。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解决方案：加装防眩光滤光片并控制现场照明强度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风险点：安装位置遮挡导致搜索范围（1000×1000×500mm）覆盖不全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解决方案：采用龙门架式安装并预留15°俯角补偿机械臂运动空间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风险点：不同批次刹车盘边缘毛刺影响3D匹配精度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解决方案：建立多模板库并启用动态阈值匹配算法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mm)：350*350*50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使用“从相机获取图像”步骤，配置相机参数以覆盖搜索范围（1000×1000×500 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设置相机坐标系与机器人坐标系的转换关系，确保EYE TO HAND标定完成。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启用场景点云采集，通过深度图生成完整点云数据。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应用“点云变换”步骤，将相机坐标系下的点云转换至机器人坐标系（CameraToRobot）。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使用“点云降采样”步骤，设置采样间隔为2.0 mm，平衡精度与处理速度。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通过“点过滤”步骤去除噪声点，保留刹车盘主体点云。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调用“提取3D ROI内点云”步骤，限定处理区域为搜索范围（1000×1000×500 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执行“计算平面点云的位姿和尺寸”步骤，获取刹车盘的中心位姿及包围盒尺寸。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使用“3D匹配”步骤，加载刹车盘点云模板，设置匹配模式为“面匹配”。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配置“3D精匹配”步骤，选择高级参数调试模式，设置运行方式为“高精度”，采样间隔为1.5 mm，最大迭代次数为50。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开启“去除重叠物体位姿”功能，重叠比例阈值设为30%，防止多刹车盘干扰。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启用“位姿调整V2”工具，通过“指向参考位姿”功能对齐刹车盘位姿Z轴方向。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应用“限制输出的个数”步骤，设置最大输出结果为1，确保单件抓取。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使用“位姿变换”步骤，将识别位姿转换至机器人法兰坐标系。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通过“输出”步骤发送最终位姿至机械手，配置端口类型为“预定义（机器人路径）”。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