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设置抓取点间距为200mm的阵列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按置信度阈值90%过滤无效位姿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保留前3个最优抓取点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将位姿数据转换为机器人坐标系格式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视觉移动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通过TCP/IP发送抓取点位姿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接收机器人就绪信号触发下一次采集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风险点：金属表面镜面反光可能导致3D结构光投影失真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解决方案：增加环境光遮蔽罩并启用相机"calib"参数组优化反光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风险点：1800mm长焦距安装易受机械振动影响定位精度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解决方案：采用双层减震支架+激光校准安装基准面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风险点：不同批次刹车盘氧化层厚度差异影响点云深度采集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解决方案：建立动态阈值补偿算法（±150mm距离浮动范围）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mm)：500*500*500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设置相机参数组为"calib"以优化镜面反光效果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调整2D曝光参数确保银色金属表面无过曝欠曝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启用深度图分割功能获取完整点云数据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设置采样间隔为5mm平衡精度与处理速度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移除异常值点云（距离阈值±150mm）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使用半径30mm的球形邻域计算法向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定义1000×1000×1000mm的立方体搜索区域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加载刹车盘点云模板（STL文件转换）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设置匹配精度为±3mm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启用对称性检测（180°旋转对称）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位姿调整V2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设置X/Y/Z轴平移裕度为±5mm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设置旋转裕度为±15°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基于工件中心点生成抓取策略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