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设置坐标系转换为机器人坐标系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添加"使位姿方向与目标位姿方向一致"调整项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应用"按位姿到参考点XOY平面投影距离排序"，升序排列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使用"计算两位姿沿指定方向的距离"验证定位精度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配置"EtherNet/IP通信"连接机器人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使用"输出"步骤发送抓取位姿数据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启用"自动校正视觉系统漂移"参数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使用"通过统计数据检查位姿重复精度"验证0.1mm精度要求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应用"数据保存"功能记录生产数据，设置保存周期为每小时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风险点：铸铁材质镜面反射易产生异常点云干扰定位精度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解决方案：预处理阶段开启"噪声抑制级别-强"并优化边缘提取参数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风险点：眼在手外安装存在机械臂运动误差传递风险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解决方案：启用"矫正至深度图坐标系"功能并定期执行系统标定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风险点：铸铁刹车盘可能存在铸造毛刺或形变导致匹配失败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解决方案：采用深度学习辅助识别（实例分割模型）增强特征容错性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●产品颜色：白的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mm)：320*320*20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mm)：1100.0 * 1100.0 * 700.0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PR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06" y="1680210"/>
            <a:ext cx="3618186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906" y="5465790"/>
            <a:ext cx="361818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使用"从相机获取图像"步骤采集原始图像数据，设置相机参数时需考虑铸铁材质镜面反射特性，开启"矫正至深度图坐标系"功能以消除安装误差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设置3D ROI范围为1100×1100×700mm，聚焦刹车盘所在区域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开启"噪声抑制级别"设为"强"，过滤镜面反射产生的异常点云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调整"边缘提取效果"为"精细"，增强铸铁表面特征提取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启用"计算点云法向并滤波"，设置法向与竖直方向夹角阈值为[0°,70°]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应用"将深度图转换为点云"步骤，生成精确的3D点云数据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使用"正交投影"生成2D图像，便于后续2D/3D联合处理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在"点云预处理"流程中设置聚类半径3mm，类的最小点数100，最大点数3000000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在"工件选择与识别"流程中：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- 选择已制作的刹车盘STL点云模板（通过工件库创建）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- 开启"使用深度学习辅助识别"，配置实例分割模型包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- 设置模板旋转角度上限为135°，过滤对称位姿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在"通用设置"中配置输出抓取点，启用"长条物体增强"功能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使用"3D匹配"步骤进行精确定位：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设置"运行模式"为"高精度"，置信度阈值0.3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开启"去除重叠物体位姿"，重叠比例阈值设为30%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配置"位姿调整策略"为"过滤可能匹配错误的结果"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