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找圆（内径检测）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卡尺个数：6（均匀分布内径区域）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搜索长度：1500像素（覆盖内径范围）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投影长度：400像素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忽略点个数：1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边缘模式：单边缘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边缘极性：由明到暗（内孔边缘检测）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对比度阈值：50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高斯半径：3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内圆半径（世界坐标转换后）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RMS误差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直径计算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外径 = 2 × 外圆半径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内径 = 2 × 内圆半径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公差范围：±0.5mm（基于1mm精度要求）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保存检测图像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存储路径：指定文件夹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文件格式：PNG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最大保存数量：100（循环覆盖）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收集外径/内径测量数据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计算过程能力指数（CPK）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风险点：环境光干扰导致银白材质反光，影响边缘检测稳定性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解决方案：采用面形光源均匀照明并加装遮光罩隔离外部光线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风险点：1071mm长焦距安装易受震动影响，导致图像模糊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解决方案：使用三脚架固定相机并增加防震垫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风险点：碳陶瓷刹车盘表面氧化层厚度差异可能造成边缘极性误判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解决方案：预设多级灰度阈值自适应算法补偿表面反差变化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●测量内容：外径、内径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●产品材质：碳陶瓷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●工作距离(mm)：1071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1071mm,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AE5208M/CG000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3259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41399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2059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29399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AE5208M/CG000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设置相机设备（USB/GIGE/X86智能相机）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配置曝光时间、增益、伽马、对比度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选择软触发模式（单帧采集）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确保图像分辨率覆盖500×500mm检测区域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滤波方法：高斯滤波（抑制噪声）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滤波核尺寸：5×5（平衡去噪与细节保留）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ROI区域选择：全图处理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方法：Sobel梯度计算（增强边缘特征）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方向：多方向梯度累积（开平方）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ROI区域选择：全图处理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找圆（外径检测）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卡尺个数：6（均匀分布检测区域）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搜索长度：2000像素（覆盖外径范围）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投影长度：500像素（确保边缘捕捉）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忽略点个数：1（去除异常点）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边缘模式：单边缘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边缘极性：由暗到明（银白材质与暗背景对比）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对比度阈值：50（过滤弱边缘）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高斯半径：3（过渡带处理）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外圆半径（世界坐标转换后）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RMS误差（评估拟合精度）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