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发送检测结果至PLC(格式：直径值+状态码)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风险点：金属反光导致图像噪声干扰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解决方案：采用环形光源+亮度梯度补偿消除表面光泽差异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解决方案：使用减震支架+固定螺栓确保相机稳定性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风险点：批次间刹车盘氧化层厚度差异影响边缘识别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解决方案：软件设置动态阈值范围并定期标定校准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●检测区域(mm*mm)：1500.0 * 800.0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●工作距离(mm)：2590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2590mm, B(视野宽度) = 880mm, C(视野长度) = 1650mm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OPT-CC1-C080-GR0-00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643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443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24348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33148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OPT-CC1-C080-GR0-00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JL-LR2-1000×30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设置相机分辨率匹配检测区域(1500×800mm)，调整曝光时间与增益确保金属表面细节清晰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启用环形光源消除金属反光，设置亮度梯度补偿表面光泽差异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根据传送带定位裁剪1500×800mm检测区域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3×3核平滑处理消除噪声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使用Sobel算子强化刹车盘外轮廓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基于几何中心建立坐标系(误差阈值±0.5mm)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启用ROI校正功能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设置最小半径(理论值-1mm)与最大半径(理论值+1mm)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开启亚像素级边缘检测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选择检测到的圆心与边缘点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计算直径并转换为实际尺寸(通过标定矩阵)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对比测量值与公差范围(±0.5mm)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生成OK/NG状态变量及具体数值记录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