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将检测结果发送至PLC或MES系统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导出到CSV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记录每次检测的偏差数据用于后续分析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风险点：铸铁刹车盘表面氧化层或反光可能导致边缘检测误判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解决方案：采用漫射型线扫光源并调整照射角度抑制反光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风险点：线扫相机安装角度偏差易造成图像畸变影响测量精度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解决方案：通过激光校准仪确保相机光轴与工件旋转轴垂直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风险点：批次间刹车盘孔位加工误差超出±0.05mm公差范围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解决方案：优化ROI校正基准算法，增加灰度匹配容错阈值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●测量内容：位置度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●检测区域(mm*mm)：320.0 * 32.0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●工作距离(mm)：169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169mm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OPT-CLM204-L200-17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CameroLink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51" y="1187291"/>
            <a:ext cx="9009697" cy="448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00" y="1800000"/>
            <a:ext cx="2434400" cy="32381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34400" y="532615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18" name="Picture 17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800" y="1800000"/>
            <a:ext cx="2434400" cy="13695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8800" y="34575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OPT-CLM204-L200-17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JL-MXS-300-F-X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配置相机分辨率与曝光时间以确保图像清晰度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图像导入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通过相机采集或读取本地刹车盘图像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增强图像对比度以突出刹车盘边缘特征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使用预处理工具优化边缘检测效果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位置度检测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通过灰度匹配定位刹车盘基准位置并建立校正基准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设置环形ROI覆盖刹车盘关键孔位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调整参数：搜索方向设为"由里向外"，边缘极性设为"由黑到白"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检测各孔位中心坐标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选择多个孔位中心点作为测量元素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计算各孔位中心到基准点的坐标偏差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设置检测条件范围[±0.05mm]（对应0.1mm公差）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对比测量值与公差范围，输出TRUE/FALSE状态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将检测结果赋值给自定义变量（OK/NG状态与偏差值）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在UI界面显示检测结果与偏差数值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 (可选)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