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刹车盘尺寸测量视觉方案（2D）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判断偏差值是否在±0.05mm范围内（按0.1mm公差设计）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生成OK/NG结果并存储检测数据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 (可选)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将检测结果发送至机械手控制系统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风险点：现场存在金属粉尘，可能影响图像清晰度。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解决方案：建议在相机镜头前加装防尘罩，并定期清洁。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风险点：相机安装位置易受机械振动干扰，导致图像抖动。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风险点：铸铁刹车盘表面氧化或涂层不一致，影响边缘检测稳定性。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解决方案：使用高亮度线性光源增强对比度，并优化图像预处理参数。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●测量内容：位置度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●检测区域(mm*mm)：320.0 * 32.0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●来料方式：机械手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●工作距离(mm)：85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线扫光源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03163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OPT-CLC204-G28-0401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OPT-MCT40/4.0-0.1X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线扫光源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59" y="1560909"/>
            <a:ext cx="7508081" cy="37361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镜头尺寸图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400" y="1800000"/>
            <a:ext cx="2434400" cy="1533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4400" y="362186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7" name="Picture 6" descr="光源尺寸图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800" y="1800000"/>
            <a:ext cx="2434400" cy="1369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8800" y="345759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OPT-CLC204-G28-0401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OPT-MCT40/4.0-0.1X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JL-MXS-300-F-X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设置曝光时间与增益以确保图像清晰度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从相机实时采集或加载预存的刹车盘图像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将彩色图像转换为单通道灰度图像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直方图拉伸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增强图像对比度以突出刹车盘边缘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使用Canny算法提取刹车盘轮廓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通过找圆工具定位中心孔作为基准源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位置度检测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找圆工具定位中心孔圆心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找直线工具检测关键边缘位置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几何测量工具计算特征点坐标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几何关系分析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计算各特征点与理论位置的偏差值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通过点到点距离测量验证位置度公差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应用标定矩阵将像素偏差转换为实际物理尺寸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