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风险点：铸铁刹车盘表面氧化层或反光可能导致3D激光测量噪点增加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解决方案：调整激光功率至50%-70%并启用软件表面点过滤功能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风险点：494mm工作距离下相机支架刚性不足易引发测量数据漂移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解决方案：采用C型钢制减震支架并定期进行标定校准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风险点：人工上料可能导致刹车盘定位偏差超0.1mm测量公差范围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解决方案：增加机械限位装置+视觉引导辅助定位系统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mm)：320.0 * 320.0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642" y="1680210"/>
            <a:ext cx="3302714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4642" y="5465790"/>
            <a:ext cx="330271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3D线激光轮廓测量仪（单帧模式）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噪声去除等级：中度（平衡去噪效果与数据完整性）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表面预处理（裁剪滤波器）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使用特征区域框选刹车盘表面区域（排除边缘无效数据）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全局平面度模式：所有点（覆盖完整表面区域）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数据过滤模式：全局过滤（高百分位95%，低百分位5%）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合格范围设置：全局平面度最小值-0.1mm，最大值+0.1mm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输出管理（质量判定）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综合判定规则：平面度测量项合格则判定为OK，否则NG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保存表面数据（PLY格式）至指定路径，用于后续质量分析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