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测量表面偏差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导入刹车盘3D模型（STL格式）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模型位姿对齐：通过基准平面与拟合平面匹配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偏差计算：启用特征区域内的偏差均值统计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添加偏差值到输出项（设置合格范围±0.05mm）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配置质量判定规则：偏差均值超出范围判定NG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配置IP地址与端口（与PLC连接）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设置Return指令数据格式：偏差值+判定结果（OK/NG）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**图像采集**需确保扫描覆盖刹车盘全区域，调试时通过数据可视化窗口验证点云完整性。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**预处理**参数需根据实际表面反光情况调整，金属材质建议增加降噪处理。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**几何定位**中基准平面拟合需验证重复精度（通过评估步骤检查位姿稳定性）。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**测量表面偏差**需提前在偏差查看工具中定义特征区域（如安装孔位置），确保偏差计算针对性。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风险点：金属材质反光可能导致点云噪点增加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解决方案：增加防眩光罩或调整激光功率抑制反光干扰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风险点：安装位置振动可能影响Z轴重复精度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解决方案：采用减震支架并固定相机至刚性基座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风险点：来料变形或尺寸偏差超出公差范围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解决方案：优化软件参数容差范围并加强来料质检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●测量内容：位置度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mm)：320.0 * 320.0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●工作距离(mm)：494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494mm, X视野大小 = 390mm, Z向视野大小 = 488mm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DL3250B/R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390mm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0.83s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0.34-10kHz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365" y="1474470"/>
            <a:ext cx="3691269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726365" y="5671530"/>
            <a:ext cx="369126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DL3250B/R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设置扫描分辨率：X/Y轴分辨率匹配0.05mm精度要求（建议0.02mm以下）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启用虚拟模式（调试阶段）或连接真实设备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配置标定参数组（确保多台设备标定结果一致性）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法向量角度范围：Z轴方向±5°（抑制非垂直表面噪点）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噪声去除等级：中度（平衡平滑与细节保留）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特征区域：限定刹车盘安装面区域（通过ROI工具框选）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深度差阈值：0.03mm（过滤微小波动）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类的最小点数：10（去除孤立噪点）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使用统计滤波器：标准差倍数设为2（保留主要表面特征）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几何定位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点云拟合平面（基准平面）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平面类型：全局平面（覆盖整个刹车盘安装面）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平面法向量方向：Z为正（确保基准方向正确）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定位表面特征点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特征点类型：最大Z（定位刹车盘最高点作为参考）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使用参考平面：勾选（基于拟合平面计算相对高度）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