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刹车盘尺寸测量视觉方案（3D）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低百分位设为1%（排除极端异常值）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输出全局平面度值并设置合格范围（≤0.1mm）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保存表面数据至指定路径（.ply格式）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在结果展示区显示平面度数值及OK/NG判定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添加平面度测量值到通信输出列表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设置合格判定结果（0=OK，1=NG）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记录每批次平面度均值与标准差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导出数据用于SPC分析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**说明**：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**图像采集**：使用3D线激光轮廓测量仪获取刹车盘表面数据，确保扫描行数和分辨率满足0.1mm精度要求。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**预处理**：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**对齐**：通过2D模板匹配消除传送带来料位置偏差，保证每次测量基准一致。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**表面点过滤**：去除因铸铁材质反光或氧化层导致的噪点，保留有效表面数据。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**平面度测量**：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通过全局过滤的百分位设置（1%-99%）剔除局部异常值，确保测量结果稳定。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合格范围需严格匹配设计图纸要求（≤0.1mm）。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**通信处理**：将测量结果实时传输至PLC或MES系统，支持自动化判定与数据追溯。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5. **统计处理**：通过报表监控生产稳定性，辅助工艺优化（如铸造模具调整）。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风险点：铸铁材质反光及车间环境光干扰可能导致3D扫描数据失真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解决方案：加装遮光罩并采用定向光源控制反射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风险点：相机安装高度偏差超出±2mm会导致Z轴重复精度下降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解决方案：使用激光校准仪精确调整安装角度与高度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风险点：铸铁刹车盘表面氧化层厚度差异可能影响轮廓识别稳定性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解决方案：预处理阶段增加表面法向量动态补偿算法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mm)：320.0 * 320.0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●工作距离(mm)：494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494mm, X视野大小 = 390mm, Z向视野大小 = 488mm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DL3250B/R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390mm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0.83s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0.34-10kHz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42" y="1680210"/>
            <a:ext cx="3302714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4642" y="5465790"/>
            <a:ext cx="330271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DL3250B/R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连接单台轮廓测量仪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启用数据采集状态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设置扫描行数与Y轴分辨率以满足0.1mm精度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配置触发间隔（若使用编码器触发）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使用2D匹配模板编辑器制作刹车盘边缘特征模板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设置特征区域限定刹车盘表面范围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保持默认参数（角度范围±5°，缩放比例1:1）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勾选特征区域限定刹车盘表面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噪声去除等级设为中度（平衡去噪与计算效率）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使用特征区域覆盖刹车盘待测表面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全局平面度模式设为“所有点”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数据过滤模式启用“全局过滤”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高百分位设为99%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