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刹车盘尺寸测量视觉方案（3D）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设置寄存器地址映射平面度数值和质量判定结果（0=OK，1=NG）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注：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**图像采集**需确保相机标定参数组已加载，虚拟模式下可使用本地数据调试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**预处理**中对齐步骤需保证每次采集的刹车盘位置一致性，避免因位姿偏差影响测量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**平面度检测**需在数据可视化窗口验证特征区域覆盖完整表面，避免边缘缺失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4. **结果处理**建议启用调试输出，实时监控平面度数值波动范围是否符合0.4mm要求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5. **通信处理**需在通信配置中设置波特率和IP地址，确保与PLC通信稳定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风险点：车间粉尘较大，可能影响3D相机成像质量。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解决方案：在相机镜头前加装防尘罩，并定期清洁维护。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风险点：相机安装高度误差可能导致工作距离偏差，影响测量精度。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解决方案：使用激光测距仪校准安装位置，确保工作距离为858mm ±1mm。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风险点：刹车盘表面氧化或涂层差异可能影响3D数据采集稳定性。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解决方案：在预处理阶段增强法向过滤和高斯滤波参数，提升抗干扰能力。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●测量内容：平面度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mm)：320.0 * 320.0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●测量精度要求(mm)：0.4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defRPr sz="1400" b="1"/>
            </a:pPr>
            <a:r>
              <a:t>●工作距离(mm)：858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858mm, X视野大小 = 405mm, Z向视野大小 = 315mm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SRI7700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0.32s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1.5-20kHz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77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099" y="1680210"/>
            <a:ext cx="4749800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1099" y="5465790"/>
            <a:ext cx="47498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深视/SSZN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3D线激光轮廓测量仪/结构光3D相机采集表面数据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设置相机参数：分辨率匹配产品尺寸（320×320mm），触发模式为软触发（静止检测）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使用2D匹配模板编辑器制作刹车盘共性特征模板（如边缘轮廓）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设置角度范围±5°，缩放比例1:1以优化节拍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法向量最大角度设为80°，噪声去除等级设为中度，过滤倾斜噪点和散点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滤波器类型选择高斯滤波（核大小3px），进一步平滑表面数据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使用特征区域框选刹车盘待测表面（320×320mm范围）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全局平面度模式设为"所有点"，数据过滤模式选择"全局过滤"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高百分位设为95%，低百分位设为5%（过滤极端值）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输出项勾选"全局平面度"，设置合格范围0~0.4mm（精度要求）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配置质量判定规则：平面度≤0.4mm判定为OK，否则NG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通过输出管理设置判定结果输出至外部设备（如PLC）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TCP通信协议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