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动漫卡牌定位视觉方案（2D）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启用亚像素精度提高定位精度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输出坐标系用于后续测量基准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配置找边算子检测四边轮廓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设置4个卡尺工具沿边线分布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搜索长度设为100mm（覆盖最大边长）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启用边缘极性检测（白底黑边）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拟合直线计算边线直线度（公差±0.2mm）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斑点检测算子（检测污渍/缺角）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二值化阈值设置为[180,255]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面积过滤：最小2000像素（过滤小噪点）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圆度过滤：范围[0.8,1.2]（排除非圆形缺陷）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模板比对算子（检测印刷偏差）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训练9张不同角度的标准模板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设置方差阈值0.1（允许轻微印刷差异）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二维码验证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调用二维码识别算子（ISO/IEC 18004标准）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设置解码能力为"增强"模式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配置DM码版本范围[1,10]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验证二维码内容与数据库匹配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条件判断：所有检测项误差&lt;公差值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输出OK/NG信号至机械臂分拣系统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在图像显示区叠加缺陷标记（红色轮廓）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在文本显示控件输出检测数据（尺寸/位置/二维码内容）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波特率设置为115200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配置RS485协议与PLC通信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发送NG信号触发分拣气缸动作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周期发送检测统计信息（每10秒一次）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记录每批次（200件）的合格数量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计算CPK值（目标CPK≥1.33）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存储NG图像至指定路径（带时间戳）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导出检测数据为CSV文件（每小时一次）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风险点：自然光干扰导致图像亮度波动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解决方案：采用4组工业条形光源并启用亮度自适应调节功能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风险点：机械臂运动轨迹遮挡相机视野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解决方案：预留150mm安全距离并加装防撞橡胶缓冲装置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风险点：彩色印刷批次差异影响模板匹配精度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解决方案：建立多色域参考库并启用动态模板更新机制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●产品名称：动漫卡牌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●工作距离(mm)：430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75977"/>
            <a:ext cx="5066021" cy="3489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430mm, B(视野宽度) = 550mm,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A780AMU000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2840 * 2840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A780AMU000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选择奥普特相机设备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设置曝光时间为20ms（根据环境光照调整）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设置增益为50%（平衡亮度与噪点）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配置软触发模式（因产品静止时采集）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设置图像分辨率与相机传感器匹配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图像采集执行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启动相机连续采集模式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通过全局相机接口同步机械臂定位坐标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应用直方图均衡化提升对比度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使用高斯滤波（核大小5×5）消除噪声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配置颜色匹配算子提取主色调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建立RGB色彩容差范围（±15%）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根据卡牌标准尺寸定义500×500mm检测区域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自适应掩膜跟随机械臂运动轨迹调整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卡牌缺陷检测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位置定位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使用模板匹配算子（训练标准卡牌模板）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设置角度范围[-5°,5°]（补偿定位偏移）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