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动漫卡牌定位视觉方案（2D）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设置边缘检测阈值80（突出卡牌边界）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容差范围±0.2mm（对应像素误差≤4px）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二值化阈值：自动计算（Otsu算法）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面积过滤：排除&lt;50px²噪点，保留&gt;1000px²大缺陷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圆度过滤：识别圆形污渍（圆度范围0.8-1.0）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文字验证（可选）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使用简版字符识别验证卡牌编号（需单独训练字体库）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轮廓比对得分&gt;95%且斑点数量≤3判定为OK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否则标记NG并记录缺陷类型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保存检测结果到数据库（含时间戳、产品ID）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异常图像存档（路径：D:\DefectImages\YYYYMMDD）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IP地址：192.168.1.100:502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输出DO信号：Y0.0（OK）、Y0.1（NG）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周期性发送检测状态（每500ms）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收集连续1000件检测数据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┈ 计算关键尺寸CPK值（目标≥1.33）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超差时触发预警（邮件通知维护人员）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解决方案：建议使用中孔背光源并固定亮度，避免环境光干扰。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风险点：相机安装位置偏移可能导致定位误差。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解决方案：采用机械定位支架并定期校准标定板，确保安装精度。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风险点：卡牌印刷颜色或图案差异可能影响模板匹配效果。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解决方案：在软件中设置多模板匹配机制，并预留一定角度和尺度容差范围。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●产品名称：动漫卡牌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●工作距离(mm)：430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75977"/>
            <a:ext cx="5066021" cy="34890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430mm, B(视野宽度) = 550mm, C(视野长度) = 550mm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曝光时间：根据卡牌表面反光特性调整，确保图像清晰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增益：优化信噪比，避免过曝或欠曝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触发模式：采用硬触发同步机械手定位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使用N点标定（5×5网格）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标定板尺寸：50×50mm方格（满足0.5mm分辨率要求）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输出H矩阵用于后续坐标转换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对比度调整：增强卡牌边缘与背景的差异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亮度均衡：补偿托盘反射光不均匀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高斯滤波（3×3核）消除纸张纹理噪声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采用加权平均法（Y=0.299R+0.587G+0.114B）保留关键特征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卡牌缺陷检测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训练标准卡牌模板（包含关键图案区域）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设置角度范围[-5°,5°]和尺度范围[0.95,1.05]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输出定位坐标系用于后续检测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轮廓比对检测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使用模板匹配结果作为参考坐标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