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包装二维码外观检测视觉方案（2D）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**级联配置**：从文本检测模块导入已校正ROI区域图像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**字符模板**：创建包含标准二维码字符集（数字+字母+特殊符号）的文字模板库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**模型训练**：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启用字符级标注校验功能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设置字符匹配容差范围±0.1mm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优化字符间距识别算法参数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**结果验证**：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生成字符完整性矩阵报表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对比标准字符集输出缺失判定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**字符完整性判定**：建立字符存在性验证规则库，对每个字符位置进行存在性检查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**NG分类统计**：区分字符缺失类型（单个字符/连续缺失），生成缺陷特征描述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**结果输出**：通过颜色标记（绿色-OK/红色-NG）在图像上直观显示检测结果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**PLC信号交互**：通过以太网接口输出检测结果信号（OK/NG），控制传送带分拣装置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**数据记录**：将检测结果时间戳、缺陷类型等信息写入MES系统数据库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**过程能力分析**：计算CPK值监控检测稳定性，设置CPK≥1.33预警阈值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**缺陷趋势分析**：生成日报表展示字符缺失类型分布，辅助工艺改进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风险点：风险点：现场存在强电磁干扰，可能影响相机通信稳定性。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解决方案：解决方案：采用屏蔽线缆连接设备，并将工控机与相机布置在远离干扰源的位置。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风险点：风险点：相机安装高度偏差可能导致图像畸变或检测区域偏移。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解决方案：解决方案：使用激光定位辅助安装，确保相机光轴垂直于检测面并居中对准二维码区域。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风险点：风险点：不同批次蓝色塑料包装反光率差异较大，影响字符识别准确性。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解决方案：解决方案：配置可调亮度环形光源，根据来料颜色自动调节光照强度以保持成像一致性。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●产品名称：包装二维码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●检测内容：二维码是否缺失字符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●工作距离(mm)：303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303mm, B(视野宽度) = 16.5mm, C(视野长度) = 44mm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WWT230-04-106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37.17mm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4-1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8466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9346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WWT230-04-106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**传送带同步触发**：根据产品运动速度0.3m/s和检测节拍60pcs/min，配置相机触发频率确保静态抓拍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**高分辨率采集**：选用≥1200万像素工业相机，配合300mm以上工作距离镜头，保证0.2mm缺陷分辨能力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**多角度补光**：采用环形LED光源+背光组合，消除蓝色塑料反光干扰，突出二维码字符边缘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**ROI截取**：使用矩形ROI工具框选40×15mm检测区域，排除包装盒其他干扰信息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**图像校正**：启用自动亮度均衡和对比度增强功能，优化字符与背景的灰度差异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**降噪处理**：应用中值滤波消除塑料材质表面纹理噪声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文本检测与识别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**数据准备**：导入包含完整/缺失字符的二维码样本图像，按8:2划分训练集/验证集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**标注规范**：使用矩形标注工具精确框选所有字符区域，特别标注缺失字符位置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**模型训练**：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启用预训练模型加速收敛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设置置信度阈值≥0.85过滤误检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通过损失曲线监控训练稳定性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**验证优化**：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分析漏检/误检样本，补充边缘模糊样本迭代训练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导出检测结果包含字符位置坐标和置信度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文本识别模块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