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包装的喷码尺寸测量视觉方案（3D）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风险点：风险点：强光干扰或反光影响3D成像精度。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解决方案：解决方案：加装遮光罩并调整光源角度，避免环境光直射。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风险点：风险点：相机安装位置偏移导致测量视野不完整。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解决方案：解决方案：使用高精度定位支架并定期校准安装位置。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风险点：风险点：包装袋表面材质差异影响喷码识别稳定性。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解决方案：解决方案：在软件中设置多阈值识别算法以适应不同材质表面。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●产品名称：包装的喷码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●测量内容：喷码完整性检测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●产品材质：包装袋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mm)：20.0 * 20.0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●检测节拍(pcs/min)：4</a:t>
            </a:r>
          </a:p>
          <a:p>
            <a:pPr>
              <a:defRPr sz="1400" b="1"/>
            </a:pPr>
            <a:r>
              <a:t>●工作距离(mm)：46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46mm, X视野大小 = 33mm, Z向视野大小 = 25mm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LNX-7530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33mm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44" y="1577340"/>
            <a:ext cx="2835711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8144" y="5568660"/>
            <a:ext cx="283571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LNX-7530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