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包装的喷码尺寸测量视觉方案（3D）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风险点：风险点：强光干扰或反光影响3D成像精度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解决方案：解决方案：加装遮光罩并调整光源角度，避免环境光直射喷码区域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风险点：风险点：相机与传送带不同步导致图像采集偏移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解决方案：解决方案：采用外部触发信号与传送带同步控制，确保扫描稳定性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风险点：风险点：包装袋表面材质差异影响喷码深度检测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解决方案：解决方案：在软件中设置自适应高度阈值范围（±0.1mm），兼容不同材质的喷码特征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●产品名称：包装的喷码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●测量内容：喷码完整性检测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●产品材质：包装袋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mm)：20.0 * 20.0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●检测节拍(pcs/min)：4</a:t>
            </a:r>
          </a:p>
          <a:p>
            <a:pPr>
              <a:defRPr sz="1400" b="1"/>
            </a:pPr>
            <a:r>
              <a:t>●工作距离(mm)：46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46mm, X视野大小 = 33mm, Z向视野大小 = 25mm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LNX-7530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33mm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0.55s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44" y="1577340"/>
            <a:ext cx="2835711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78144" y="5568660"/>
            <a:ext cx="283571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24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LNX-7530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设置相机模式为单台，连接真实轮廓测量仪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配置触发源为外部触发（与传送带同步）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调整扫描行数至最小值以满足0.2mm精度要求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启用强度图辅助区分喷码与背景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表面点过滤（通过法向）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法向量最大角度设为60°，过滤倾斜噪点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噪声去除等级设为中度，消除无规则散点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使用中值滤波（窗口3px），降低随机噪声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启用强度图处理，增强喷码对比度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提取表面轮廓线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通过特征区域框选喷码区域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平均轮廓线勾选，提高边缘稳定性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喷码完整性检测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Blob分析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使用强度图与深度图联合检测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高度阈值设为喷码深度公差范围（±0.1mm）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面积阈值排除小缺陷（最小面积设为50px²）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排序方式设为位置-X递增，确保喷码顺序检测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轮廓拟合线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特征区域模式设为合并模式，限定喷码边缘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离群点百分比设为30%，鲁棒拟合减少干扰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结果处理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判定喷码区域连通性（Blob数量需为1）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检查轮廓线偏差（最大误差≤0.2mm）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综合判定结果输出OK/NG（NG时记录缺陷坐标）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└── 通信处理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└── 配置Modbus TCP通信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设置IP地址与PLC对接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└── 输出质量判定结果（0=OK，1=NG）及缺陷坐标数据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设置相机模式为单台，连接真实轮廓测量仪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配置触发源为外部触发（与传送带同步）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调整扫描行数至最小值以满足0.2mm精度要求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启用强度图辅助区分喷码与背景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表面点过滤（通过法向）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法向量最大角度设为60°，过滤倾斜噪点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噪声去除等级设为中度，消除无规则散点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使用中值滤波（窗口3px），降低随机噪声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启用强度图处理，增强喷码对比度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提取表面轮廓线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通过特征区域框选喷码区域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平均轮廓线勾选，提高边缘稳定性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喷码完整性检测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Blob分析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使用强度图与深度图联合检测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高度阈值设为喷码深度公差范围（±0.1mm）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面积阈值排除小缺陷（最小面积设为50px²）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排序方式设为位置-X递增，确保喷码顺序检测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轮廓拟合线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特征区域模式设为合并模式，限定喷码边缘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离群点百分比设为30%，鲁棒拟合减少干扰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结果处理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判定喷码区域连通性（Blob数量需为1）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检查轮廓线偏差（最大误差≤0.2mm）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综合判定结果输出OK/NG（NG时记录缺陷坐标）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└── 通信处理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└── 配置Modbus TCP通信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设置IP地址与PLC对接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└── 输出质量判定结果（0=OK，1=NG）及缺陷坐标数据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