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包装的喷码尺寸测量视觉方案（3D）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解决方案：解决方案：在检测区域加装遮光罩，避免外部光源直射。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风险点：风险点：相机安装角度偏差可能影响喷码区域的完整捕捉。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解决方案：解决方案：使用激光校准工具确保相机与传送带垂直对齐。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风险点：风险点：不同批次包装袋表面反光差异可能影响喷码识别效果。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解决方案：解决方案：在图像预处理阶段增加自适应光照补偿算法。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●产品名称：包装的喷码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●测量内容：喷码完整性检测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●产品材质：包装袋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</a:t>
            </a:r>
          </a:p>
          <a:p>
            <a:pPr>
              <a:defRPr sz="1400" b="1"/>
            </a:pPr>
            <a:r>
              <a:t>●工作距离(mm)：51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51mm, X视野大小 = 32mm, Z向视野大小 = 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DL5040B-H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2.5-56kHz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498" y="1577340"/>
            <a:ext cx="4199002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6498" y="5568660"/>
            <a:ext cx="419900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DL5040B-H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