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包装的喷码尺寸测量视觉方案（3D）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风险点：风险点：强光或反光干扰影响3D数据采集精度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解决方案：解决方案：加装遮光罩并调整光源角度，避免环境光直射喷码区域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风险点：风险点：相机与传送带同步触发不稳定导致图像错位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解决方案：解决方案：使用高精度编码器触发，并校准相机采集频率与传送带速度匹配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风险点：风险点：包装袋表面颜色差异影响深度学习模型识别效果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解决方案：解决方案：在训练模型时加入多色样本数据，提升模型对彩色表面的适应性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●产品名称：包装的喷码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●测量内容：喷码完整性检测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●产品材质：包装袋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mm)：20.0 * 20.0 * 20.0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●检测节拍(pcs/min)：4</a:t>
            </a:r>
          </a:p>
          <a:p>
            <a:pPr>
              <a:defRPr sz="1400" b="1"/>
            </a:pPr>
            <a:r>
              <a:t>●工作距离(mm)：51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49" y="2355023"/>
            <a:ext cx="4367212" cy="32337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51mm, X视野大小 = 32mm, Z向视野大小 = 20mm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DL5040B-H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32mm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0.4μm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0.08s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2.5-56kHz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498" y="1577340"/>
            <a:ext cx="4199002" cy="3703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96498" y="5568660"/>
            <a:ext cx="4199002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427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DL5040B-H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MechMSR(MechMind):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3D线激光轮廓测量仪配置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设置相机模式为单台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开启数据采集状态并配置触发源为编码器触发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调整扫描行数至1000行（确保Y轴分辨率≤0.2mm）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设置ROI区域覆盖包装袋喷码区域（20×20mm范围）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启用虚拟模式（若无真实设备时调试）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表面点过滤（通过法向）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使用特征区域限定喷码区域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法向量最大角度设为85°（过滤倾斜噪点）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噪声去除等级设为中度（消除随机散点）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表面噪点去除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深度差阈值设为0.1mm（匹配0.2mm精度要求）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邻域类型选择八邻域（增强噪点检测范围）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类的最小点数设为50（过滤微小无效点簇）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喷码完整性检测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深度学习模型包推理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导入预训练的文本检测模型包（支持彩色表面缺陷识别）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配置ROI文件匹配喷码区域（20×20mm）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置信度阈值设为0.8（确保高精度判定）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启用缺陷分割掩膜可视化（辅助调试）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列表值判定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输入深度学习输出的缺陷面积值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合格范围设为[0, 5]（允许最大5mm²的缺失）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输出判定结果（OK/NG）至结果展示区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结果处理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数据提取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提取判定结果（布尔值）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维度设为0（单值输出）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合并数据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合并喷码区域缺陷面积与判定结果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输出至通信模块（若启用）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└── 通信处理（可选）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└── 配置TCP ASCII通信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设置IP地址与PLC连接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定义Return指令格式为"Result: {判定结果}"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└── 启动通信服务并绑定工程运行触发信号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MechMSR(MechMind):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3D线激光轮廓测量仪配置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设置相机模式为单台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开启数据采集状态并配置触发源为编码器触发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调整扫描行数至1000行（确保Y轴分辨率≤0.2mm）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设置ROI区域覆盖包装袋喷码区域（20×20mm范围）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启用虚拟模式（若无真实设备时调试）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表面点过滤（通过法向）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使用特征区域限定喷码区域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法向量最大角度设为85°（过滤倾斜噪点）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噪声去除等级设为中度（消除随机散点）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表面噪点去除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深度差阈值设为0.1mm（匹配0.2mm精度要求）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邻域类型选择八邻域（增强噪点检测范围）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类的最小点数设为50（过滤微小无效点簇）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喷码完整性检测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深度学习模型包推理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导入预训练的文本检测模型包（支持彩色表面缺陷识别）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配置ROI文件匹配喷码区域（20×20mm）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置信度阈值设为0.8（确保高精度判定）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启用缺陷分割掩膜可视化（辅助调试）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列表值判定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输入深度学习输出的缺陷面积值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合格范围设为[0, 5]（允许最大5mm²的缺失）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输出判定结果（OK/NG）至结果展示区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结果处理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数据提取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提取判定结果（布尔值）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维度设为0（单值输出）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合并数据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合并喷码区域缺陷面积与判定结果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输出至通信模块（若启用）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└── 通信处理（可选）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└── 配置TCP ASCII通信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设置IP地址与PLC连接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定义Return指令格式为"Result: {判定结果}"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└── 启动通信服务并绑定工程运行触发信号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