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包装的喷码尺寸测量视觉方案（3D）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风险点：风险点：强光干扰或反光影响3D线扫成像质量。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解决方案：解决方案：加装遮光罩并调整光源角度，避免环境光直射。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风险点：风险点：相机与传送带不同步导致扫描数据错位。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解决方案：解决方案：采用外部触发信号同步相机采集与传送带运动。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风险点：风险点：包装袋表面颜色差异大，影响喷码区域识别稳定性。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解决方案：解决方案：使用强度图结合深度信息进行多特征融合检测。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●产品名称：包装的喷码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●测量内容：喷码完整性检测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●产品材质：包装袋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mm)：20.0 * 20.0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●检测节拍(pcs/min)：4</a:t>
            </a:r>
          </a:p>
          <a:p>
            <a:pPr>
              <a:defRPr sz="1400" b="1"/>
            </a:pPr>
            <a:r>
              <a:t>●工作距离(mm)：51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51mm, X视野大小 = 32mm, Z向视野大小 = 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DL5040B-H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0.08s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2.5-56kHz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498" y="1577340"/>
            <a:ext cx="4199002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96498" y="5568660"/>
            <a:ext cx="419900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DL5040B-H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设置触发源为外部触发（与传送带同步）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配置扫描行数为100行（确保0.2mm精度）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Y轴分辨率设为0.2mm（满足精度要求）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启用虚拟模式（调试阶段使用本地数据）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数据对齐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使用2D匹配模板编辑器制作喷码区域特征模板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设置角度范围±5°（适应传送带轻微偏移）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特征区域限定为喷码所在位置（20×20mm范围）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滤波器类型选择中值滤波（去除随机噪点）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X/Y方向滤波窗口大小设为3px（平衡速度与精度）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保留未过滤数据（保留完整表面信息）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裁剪特征区域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输出喷码区域表面数据（20×20mm）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喷码完整性检测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深度学习模型包推理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导入预训练的文本检测模型包（支持彩色背景）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硬件类型设为GPU（优化）（提升处理速度）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运行模式设为性能模式（并行推理）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设置置信度阈值为0.8（过滤低概率误检）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Blob分析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使用强度图（适应彩色包装袋）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高度阈值设为0.1mm（检测喷码凹凸缺陷）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面积阈值设为50-500像素（过滤非喷码区域）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启用最小Blob间距（避免粘连误判）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结果处理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质量判定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关联喷码区域检测结果（OK/NG）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设置判定规则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设置触发源为外部触发（与传送带同步）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配置扫描行数为100行（确保0.2mm精度）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Y轴分辨率设为0.2mm（满足精度要求）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启用虚拟模式（调试阶段使用本地数据）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数据对齐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使用2D匹配模板编辑器制作喷码区域特征模板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设置角度范围±5°（适应传送带轻微偏移）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特征区域限定为喷码所在位置（20×20mm范围）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滤波器类型选择中值滤波（去除随机噪点）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X/Y方向滤波窗口大小设为3px（平衡速度与精度）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保留未过滤数据（保留完整表面信息）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裁剪特征区域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输出喷码区域表面数据（20×20mm）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喷码完整性检测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深度学习模型包推理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导入预训练的文本检测模型包（支持彩色背景）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硬件类型设为GPU（优化）（提升处理速度）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运行模式设为性能模式（并行推理）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设置置信度阈值为0.8（过滤低概率误检）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Blob分析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使用强度图（适应彩色包装袋）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高度阈值设为0.1mm（检测喷码凹凸缺陷）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面积阈值设为50-500像素（过滤非喷码区域）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启用最小Blob间距（避免粘连误判）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结果处理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质量判定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关联喷码区域检测结果（OK/NG）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设置判定规则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