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包装的喷码尺寸测量视觉方案（3D）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风险点：风险点：强光干扰或反光影响3D线扫相机成像质量。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解决方案：解决方案：加装遮光罩并调整光源角度，避免环境光直射喷码区域。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风险点：风险点：相机与传送带同步触发不稳定，导致图像采集错位。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解决方案：解决方案：使用软触发方式配合PLC控制，确保扫描与产品位置精准同步。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风险点：风险点：包装袋表面材质差异大，影响强度图二值化效果。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解决方案：解决方案：在软件中动态调整二值化阈值，适应不同材质的喷码对比度变化。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●产品名称：包装的喷码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51mm, X视野大小 = 32mm, Z向视野大小 = 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DL5040B-H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2.5-56kHz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498" y="1577340"/>
            <a:ext cx="4199002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6498" y="5568660"/>
            <a:ext cx="4199002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4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设置相机模式为单台，连接真实轮廓测量仪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配置参数组以获取高分辨率深度图和强度图（Y轴分辨率≤0.2mm）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开启数据采集状态，设置超时时间≥1.2s（1m/s速度下20mm物体的扫描时间）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使用触发设置中的软触发同步传送带运动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勾选特征区域，框选喷码区域（20×20mm范围）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法向量最大角度设为60°，噪声去除等级设为中度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平滑大小设为3px以消除表面噪点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滤波器类型选择裁剪，限定喷码区域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启用强度图处理，设置二值化阈值区分喷码与背景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Blob分析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勾选使用强度图，设置高度阈值为喷码深度范围（±0.1mm）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使用面积滤波器（最小面积=200px²，对应20×20mm²区域）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开操作核大小设为3px，消除小噪点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输出Blob数量、中心点坐标及面积值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轮廓拟合线（可选）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对喷码边缘进行直线拟合，设置离群点百分比=30%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检测拟合线与理论喷码边界的偏差（最大误差≤0.2mm）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在输出栏勾选Blob数量、面积等测量项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设置合格范围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设置相机模式为单台，连接真实轮廓测量仪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配置参数组以获取高分辨率深度图和强度图（Y轴分辨率≤0.2mm）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开启数据采集状态，设置超时时间≥1.2s（1m/s速度下20mm物体的扫描时间）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使用触发设置中的软触发同步传送带运动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勾选特征区域，框选喷码区域（20×20mm范围）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法向量最大角度设为60°，噪声去除等级设为中度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平滑大小设为3px以消除表面噪点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滤波器类型选择裁剪，限定喷码区域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启用强度图处理，设置二值化阈值区分喷码与背景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喷码完整性检测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Blob分析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勾选使用强度图，设置高度阈值为喷码深度范围（±0.1mm）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使用面积滤波器（最小面积=200px²，对应20×20mm²区域）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开操作核大小设为3px，消除小噪点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输出Blob数量、中心点坐标及面积值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轮廓拟合线（可选）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对喷码边缘进行直线拟合，设置离群点百分比=30%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检测拟合线与理论喷码边界的偏差（最大误差≤0.2mm）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结果处理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在输出栏勾选Blob数量、面积等测量项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设置合格范围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