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包装盒外观检测视觉方案（2D）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计算字符间距标准差（允许偏差≤0.2mm）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检测行距一致性（允许偏差≤0.3mm）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判定排列是否超出公差范围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OK/NG分类：综合字体缺失和排列偏差结果判定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生成检测报告：包含缺陷类型、位置坐标、图像截图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缺陷类型统计：分类记录缺失字符/排列异常数量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良率分析：实时显示当前批次检测良率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风险点：风险点：环境光干扰导致白色包装盒反光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解决方案：解决方案：采用高亮度环形光源并调整照射角度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风险点：风险点：长工作距离（1008mm）易受振动影响成像清晰度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解决方案：解决方案：使用防震支架并增加机械固定装置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风险点：风险点：纸/塑料材质反光率差异影响图像亮度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解决方案：解决方案：配置动态曝光补偿功能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●检测内容：字体缺失检测、文字排列整齐度检测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●产品材质：纸或塑料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mm)：420.0 * 210.0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●来料方式：人工放置或自动移动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●检测时产品运动速度(m/s)：0~1</a:t>
            </a:r>
          </a:p>
          <a:p>
            <a:pPr>
              <a:defRPr sz="1400" b="1"/>
            </a:pPr>
            <a:r>
              <a:t>●工作距离(mm)：1008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使用高分辨率工业相机采集包装盒表面图像，确保文字区域清晰可见。根据最小缺陷分辨要求（0.5mm）配置相机参数，保证单像素对应实际尺寸≤0.25mm。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亮度/对比度调整：增强文字与背景的对比度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二值化处理：将文字区域转换为黑白图像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ROI截取：划定420×210mm检测区域，排除无关背景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使用"文本检测"模块定位所有文字区域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配置文本判定规则：设置文字朝向（0°）、最小文字尺寸（≥0.5mm）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导出检测区域坐标数据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级联"文本识别"模块验证文字内容完整性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配置字符模板：加载标准字体库进行比对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输出缺失字符位置信息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排列整齐度检测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训练专用"目标检测"模型定位每个字符位置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创建字符类别标签（如"A","B",...,"Z","0-9"）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输出每个字符的坐标数据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