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包装盒尺寸测量视觉方案（3D）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●产品名称：包装盒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●测量内容：长*宽*高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mm)：300.0 * 200.0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431mm, X视野大小 = 223.598mm, Z向视野大小 = 354mm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0.94s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E2-040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583" y="1577340"/>
            <a:ext cx="4296832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47583" y="5568660"/>
            <a:ext cx="429683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