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275" r:id="rId9"/>
    <p:sldId id="399" r:id="rId10"/>
    <p:sldId id="376" r:id="rId11"/>
    <p:sldId id="403" r:id="rId12"/>
    <p:sldId id="407" r:id="rId13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6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7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8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包装袋上的二维码尺寸测量视觉方案（2D）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尺寸测量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提取二维码检测框顶点坐标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计算相邻顶点欧氏距离作为长宽值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应用像素-物理尺寸换算公式（1像素=0.02mm）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合格判定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设置长宽公差范围±0.1mm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对比测量值与标称值输出OK/NG结果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数据记录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存储二维码文本内容及尺寸数据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生成检测报告包含ISO质量等级评价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├── CPK统计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│   计算长宽尺寸的CPK值监控过程能力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│   设置CPK阈值≥1.33触发预警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趋势分析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绘制尺寸变化折线图观察工艺稳定性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每小时生成质量趋势报告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风险点：风险点：现场光照不稳定可能影响二维码成像清晰度。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解决方案：解决方案：采用高亮度环形背光光源，确保检测区域照明均匀稳定。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风险点：风险点：相机安装角度偏差可能导致ROI区域偏移。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解决方案：解决方案：使用机械定位支架固定相机，并进行安装后校准验证。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风险点：风险点：包装袋材质或颜色差异可能影响二维码识别稳定性。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解决方案：解决方案：在图像预处理阶段增强对比度并设置自适应阈值分割算法。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●产品名称：包装袋上的二维码</a:t>
            </a:r>
          </a:p>
          <a:p>
            <a:pPr>
              <a:spcAft>
                <a:spcPts val="800"/>
              </a:spcAft>
              <a:defRPr sz="1400" b="1"/>
            </a:pPr>
            <a:r>
              <a:t>●测量内容：喷码区域的长度和宽度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●产品材质：包装袋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●产品颜色：彩色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●检测区域(mm*mm)：20.0 * 20.0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●来料方式：传送带</a:t>
            </a:r>
          </a:p>
          <a:p>
            <a:pPr>
              <a:spcAft>
                <a:spcPts val="800"/>
              </a:spcAft>
              <a:defRPr sz="1400" b="1"/>
            </a:pPr>
            <a:r>
              <a:t>●测量精度要求(mm)：0.2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●检测节拍(pcs/min)：4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defRPr sz="1400" b="1"/>
            </a:pPr>
            <a:r>
              <a:t>●工作距离(mm)：131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64" name="Picture 463" descr="方案布局图_2D面阵环形光源布局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69967" y="2568383"/>
            <a:ext cx="2626994" cy="302037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9" name="Picture 18" descr="视野图_2D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5520" y="764381"/>
            <a:ext cx="5141118" cy="475249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447671" y="5157134"/>
            <a:ext cx="5655230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131mm, B(视野宽度) = 22mm, C(视野长度) = 22mm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A5031M/CG300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GigE.POE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640 * 480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MVL-HF1628M-6MPE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16mm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727575" y="5876925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2D面阵环形光源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6891" y="1054417"/>
            <a:ext cx="8598217" cy="474916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Picture 15" descr="相机尺寸图_A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000" y="1800000"/>
            <a:ext cx="3150400" cy="209267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80000" y="4180672"/>
            <a:ext cx="3150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18" name="Picture 17" descr="镜头尺寸图_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0400" y="1800000"/>
            <a:ext cx="3150400" cy="311271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950400" y="5200715"/>
            <a:ext cx="3150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20" name="Picture 19" descr="光源尺寸图_1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20800" y="1800000"/>
            <a:ext cx="3150400" cy="1406187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8820800" y="3494187"/>
            <a:ext cx="3150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A5031M/CG300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MVL-HF1628M-6MPE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OPT-RI3000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dahua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相机参数设置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设置相机分辨率匹配20*20mm检测区域，配置白平衡适应彩色包装袋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调整曝光时间确保二维码区域清晰无过曝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光源控制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启用高亮度环形光源，设置均匀照明消除反光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配置背光模式增强二维码与背景的对比度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图像增强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应用直方图均衡化提升二维码区域对比度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使用中值滤波消除彩色噪点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ROI裁剪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定义20*20mm检测区域的固定ROI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启用ROI自适应补偿传送带可能的微小偏移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彩色转灰度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采用加权平均法转换为灰度图像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设置阈值分割强化二维码边缘特征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二维码检测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参数配置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选择QR码类型，设置解码能力为增强模式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配置最小/最大版本号1-40，码宽度10-1200像素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启用白底黑码极性检测，设置超时时间为500ms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294</cp:revision>
  <dcterms:created xsi:type="dcterms:W3CDTF">2019-03-05T07:35:00Z</dcterms:created>
  <dcterms:modified xsi:type="dcterms:W3CDTF">2025-10-23T03:36:07Z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