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包装袋识别视觉方案（2D）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极性设置：白底黑码（适应彩色包装袋）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码长度限制：设置喷码字符数范围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降采样模式：启用以提升小特征识别率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按ROI序号排序（保持检测顺序一致性）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输出OK/NG信号至IO接口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存储识别失败图像用于后续分析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风险点：风险点：现场光照不稳定可能影响喷码识别对比度。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解决方案：解决方案：采用高亮度环形光源并固定安装，确保检测区域光照一致性。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解决方案：解决方案：使用定位支架辅助安装，并通过软件校准ROI位置。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风险点：风险点：包装袋颜色或材质差异可能影响喷码识别效果。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解决方案：解决方案：在预处理阶段增强图像对比度，并设置多ROI区域以适应不同喷码位置。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●识别内容：喷码完整性检测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●识别节拍(pcs/min)：4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88mm, B(视野宽度) = 20mm, C(视野长度) = 27mm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MVL-KF1640-25MP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8807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96874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MVL-KF1640-25MP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设置触发模式为外部触发（传送带来料）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调整光源亮度确保喷码区域高对比度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绘制20×20mm检测区域（覆盖喷码位置）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增强喷码与背景的对比度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应用中值滤波消除彩色干扰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彩色空间转换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将RGB图像转换为灰度图以提升码识别效率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启用8个ROI区域（覆盖多角度喷码可能性）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码类型设置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选择CODE128码（常见工业喷码格式）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判断依据配置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选择"码有无"并设置"存在OK"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扩展参数优化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