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包装袋识别视觉方案（2D）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字符比较验证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订阅字符索引设置为"0-19"，对比方式选择"固定字符串"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设置固定字符串为"PACKING-2024"，启用特殊字符过滤（仅保留英文字母和数字）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配置方案结果输出为"模块状态字符"，设置OK/NG判定规则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启用结果日志记录功能，存储最近1000条检测记录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配置MB寄存器地址40001输出检测结果（0=NG，1=OK）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设置心跳信号周期为500ms，异常超时触发报警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风险点：环境光线干扰导致塑料材质反光影响OCR识别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解决方案：采用45°环形LED光源（亮度≥80000lux）消除镜面反射，启用多区域亮度补偿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风险点：长工作距离（1125mm）易受振动导致图像模糊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解决方案：使用刚性支架固定相机，安装后执行亚像素级校准并定期复核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风险点：彩色包装袋颜色/材质差异影响文字特征提取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解决方案：HSV颜色空间分离通道增强+直方图均衡化，适配±30%色差范围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●识别内容：文字OCR识别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●工作距离(mm)：1125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1125mm, B(视野宽度) = 114mm, C(视野长度) = 156mm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MK3528M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385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265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8845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29725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MK3528M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OPT-LI53620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设置相机分辨率匹配检测区域（500*100mm），调整曝光时间以适应塑料材质反光特性，启用自动白平衡确保彩色图像准确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配置触发模式为外部触发（适配传送带来料方式），设置帧率与识别节拍匹配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采用环形LED光源（亮度≥80000lux）消除塑料表面反光，设置光源角度45°避免镜面反射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启用多区域亮度补偿功能，确保彩色包装袋各区域光照均匀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图像去噪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应用中值滤波（3×3核）消除塑料材质表面噪点，保留1mm最小特征细节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启用动态噪声抑制功能，根据图像亮度自动调整降噪强度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执行直方图均衡化处理，提升文字与背景的对比度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转换颜色空间至HSV格式，分离文字颜色通道进行单独增强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绘制单个ROI覆盖完整检测区域（500*100mm），启用定位框使能功能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导入预训练字符定位模型（文件名：package_text_model_v2.bin）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设置字符过滤：启用过滤功能，字符类型选择"全部"，最大识别字符数设为20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判断依据选择"字符得分"，最低得分阈值设为85%，基准字符设置为"PACKING-2024"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定位参数优化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配置最大查找个数为5，最小得分为90%，排序类型按X坐标从小到大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启用角度使能（-10°~+10°），设置宽度/高度使能范围（10-50像素）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