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医疗敷料外观检测视觉方案（2D）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风险点：车间自然光/人工照明波动可能导致白色布料反光差异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解决方案：采用高均匀性环形光源（VLHBRD110R7X-24V）并固定光照强度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风险点：工作距离292mm下镜头焦距易受安装角度偏差影响成像清晰度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解决方案：使用C口镜头校准工具辅助安装，确保FA0601C镜头光轴垂直工件平面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风险点：白色布料批次间存在微米级纹理差异可能导致误检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解决方案：在MechMind-DLK中启用动态阈值补偿功能，并定期更新训练样本库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●产品名称：医疗敷料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544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42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使用工业相机在传送带静止/匀速运动状态下采集100×100mm区域的白色布料图像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ROI截取：框选100×100mm检测区域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亮度/对比度调整：消除白色布料反光影响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色彩平衡：矫正可能存在的色偏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导入包含正常/瑕疵样本的图像数据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创建"正常"和"瑕疵"两类标注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设置ROI覆盖完整检测区域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输入尺寸：768×768（确保1mm缺陷可识别）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数据增强：±15%平移、±5°旋转、±10%缩放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标注规范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使用多边形工具精确标注瑕疵边缘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对称分布的瑕疵需差异化标注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设置OK/NG阈值（绿色线0.85，红色线0.75）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迭代调整掩膜排除布料纹理干扰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输出缺陷位置坐标与面积数据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生成带缺陷区域的高亮标记图像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记录每批次检测通过率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生成缺陷类型分布直方图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