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卡片尺寸测量视觉方案（2D）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非线性矫正：开启（补偿镜头畸变）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解畸变：启用（确保标定精度≤0.1mm）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读取标定文件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导入棋盘格标定生成的H矩阵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找边算子（检测卡片四边）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搜索方向：上下左右四方向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边缘极性：从亮到暗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拟合线算子（拟合对边直线）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忽略点数：2（去除异常点）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点与点距离（计算对边直线端点间距）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起点：左上角与右上角定位点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终点：对应对边定位点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数学表达式（验证公差）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公式：|实测值 - 200| ≤ 1 且 |实测值 - 150| ≤ 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输出布尔结果（True/False）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条件判断（根据布尔结果标记OK/NG）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OK：绿色背景+“Pass”文本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NG：红色背景+“Fail”文本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叠加测量线段与尺寸数值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实时刷新检测状态（每500ms更新）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记录总检测次数/合格次数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每小时输出一次CPK值（CPK≥1.33）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风险点：环境光照波动可能导致合金黑金卡片反光差异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解决方案：采用环形面形光源并启用亮度自适应调节功能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风险点：相机安装角度偏差导致视野未完全覆盖检测区域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解决方案：通过标定棋盘格校准安装位置并启用非线性畸变补偿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风险点：合金材质批次差异可能影响图像灰度特征提取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解决方案：在预处理阶段增加动态阈值自适应算法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●产品名称：卡片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●产品颜色：黑金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●工作距离(mm)：436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918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349" y="828516"/>
            <a:ext cx="5141118" cy="47524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1039" y="5193723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436mm, B(视野宽度) = 165mm,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3238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41183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OPT-FLCA220210K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选择工业相机（软触发模式）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曝光时间：根据环境光照调整至图像清晰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增益：适中避免过曝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拉流模式：单帧采集（静止检测）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采用环形光源确保均匀照明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亮度调节：使卡片边缘对比度最大化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彩色转灰度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通道选择：三通道加权混合（0.299R+0.587G+0.114B）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滑窗尺寸：5×5（降低噪声保留边缘）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自动阈值：开启（适应黑金卡片的灰度差异）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极性：白底黑点（卡片为深色）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操作模式：开操作（消除小噪点）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操作核大小：3×3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棋盘格尺寸：30×30mm（覆盖200×150mm区域）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