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口罩外观检测视觉方案（2D）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输入尺寸设置为512×512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模型类型选择高精度模式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学习率0.005，总轮次500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启用开发者模式进行微调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设置OK/NG阈值（缺陷度&gt;0.7判定NG）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检查热力图覆盖缺陷区域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补充标注Unknown样本重新训练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设置推理时最大目标个数为1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保存类激活图用于后续分析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生成OK/NG分类结果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统计检测准确率（TP/FP/FN）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通过SDK接口输出检测结果到MES系统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风险点：环境光干扰可能导致布料反光影响缺陷识别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解决方案：采用高亮度环形光源+遮光罩，确保检测区域照明稳定性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风险点：相机安装角度偏差导致ROI区域成像畸变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解决方案：使用激光校准仪定位，保证相机光轴垂直于检测面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风险点：不同批次口罩布料纹理差异影响模型泛化能力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解决方案：建立色差/纹理基准库，训练时加入多批次样本增强数据集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●产品名称：口罩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●产品颜色：白色，蓝色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mm)：15.0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●检测时产品运动速度(m/s)：0.1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16.5mm, C(视野长度) = 16.5mm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597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68585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57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459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VLHXA45D26R1X-24V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使用工业相机在传送带静止/低速状态下采集白色、蓝色口罩图像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保证15×15mm检测区域清晰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采用环形光源消除布料反光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使用ROI工具框选口罩核心区域（15×15mm）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确保所有图像ROI位置一致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应用全局ROI设置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亮度/对比度调整（-10%~10%范围）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启用光照归一化处理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数据集划分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默认80%训练集 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手动调整确保白/蓝口罩样本均衡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选用非监督分割模块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无需标注缺陷区域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导入OK图像（无缺陷样本）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设置OK标记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启用数据增强（旋转±15°，缩放±20%）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