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周转箱定位视觉方案（3D）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风险点：黑色周转箱在低光环境下可能导致3D结构光相机点云采集对比度不足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解决方案：在相机安装区域补充环形补光灯，确保环境照度≥500lux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风险点：2250mm工作距离下安装支架晃动可能影响定位精度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解决方案：采用刚性三角支架+减震垫安装，定期执行CameraToRobot标定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风险点：周转箱堆叠存在±5mm尺寸公差可能导致模板匹配失败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解决方案：启用软件"去除重叠物体位姿"功能（重叠比例阈值设为30%）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●产品名称：周转箱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●产品材质：拆垛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mm)：800*800*500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mm)：2000.0 * 1600.0 * 800.0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●工作节拍(pcs/min)：12</a:t>
            </a:r>
          </a:p>
          <a:p>
            <a:pPr>
              <a:defRPr sz="1400" b="1"/>
            </a:pPr>
            <a:r>
              <a:t>●工作距离(mm)：2250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2250mm, X视野大小 = 1950mm, Y视野大小 = 2250mm, Z向视野大小 = 1500mm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DLS2000R-H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2250×1950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1.0mm@2m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897" y="1680210"/>
            <a:ext cx="5980204" cy="34975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05897" y="5465790"/>
            <a:ext cx="5980204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DLS2000R-H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使用“从相机获取图像”步骤采集原始点云和彩色图像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设置相机参数以覆盖2000×1600×800mm的搜索范围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通过“点云预处理”步骤组合进行降采样（采样间隔5mm）和法向量计算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使用“点云变换”步骤将点云转换至机器人坐标系（CameraToRobot）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应用“点云聚类”分离多个周转箱点云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周转箱定位与抓取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使用“3D匹配”步骤进行模板匹配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选择工件库中导入的周转箱点云模板（800×800×500mm）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设置匹配模式为“面匹配”，运行模式为“高精度”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开启“去除重叠物体位姿”功能（重叠比例阈值30%）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通过“调整位姿V2”工具优化抓取点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启用“将位姿沿Z轴移动到点云表面”步骤校正抓取点高度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使用“3D位姿排序”按抓取优先级排序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生成抓取路径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使用“路径规划”步骤创建矩形路径（基于周转箱尺寸）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启用“平滑路径”减少机器人运动抖动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通过“限制输出的个数”步骤控制最大输出结果为12个（匹配工作节拍）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使用“计算平面点云的位姿和尺寸”验证周转箱尺寸符合800×800×500mm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使用“输出”步骤通过TCP/IP协议发送抓取位姿至机器人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通过“计算位姿间距离”步骤记录抓取精度，确保≤5mm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