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周转箱定位视觉方案（3D）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映射"poses"通信键传输结果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启用"数据保存"记录检测结果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设置保存周期与工程文件夹同步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风险点：环境灰尘或强光干扰可能导致点云数据异常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解决方案：安装工业除尘设备并控制现场光照强度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风险点：相机安装角度偏差超出±1°会导致搜索范围覆盖不足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解决方案：使用激光校准仪辅助安装并执行多点标定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风险点：周转箱表面反光差异可能影响3D匹配置信度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解决方案：在软件中启用自适应表面补偿算法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●产品名称：周转箱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mm)：800*800* 500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mm)：2000.0 * 1600.0 * 800.0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●工作距离(mm)：2250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2250mm, X视野大小 = 1950mm, Y视野大小 = 2250mm, Z向视野大小 = 1500mm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DLS2000R-H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2250×1950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1.0mm@2m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120" y="1474470"/>
            <a:ext cx="6683758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30120" y="5671530"/>
            <a:ext cx="668375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DLS2000R-H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使用"从相机获取图像"步骤采集场景点云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设置相机参数以覆盖2000×1600×800mm搜索范围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启用ROI区域裁剪以聚焦托盘区域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执行"点云降采样"降低数据量（采样间隔5mm）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应用"点过滤"去除噪声点（距离阈值0.1m）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ROI内点云"限定处理区域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通过"点云聚类"分离单个周转箱（最小点数1000）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周转箱检测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调用"3D匹配"步骤进行模板匹配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加载预制作的周转箱点云模板（800×800×500mm）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设置匹配模式为"面匹配"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置信度阈值设为0.5（满足5mm定位精度）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启用"去除重叠物体位姿"（重叠比例阈值30%）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使用"计算平面点云的位姿和尺寸"获取中心点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选择"BoundingRectCenter"计算中心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启用"计算箱子高度"（固定底座高度0mm）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通过"3D位姿排序V2"按Z轴升序排列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应用"过滤"步骤保留有效位姿（阈值5mm内）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使用"调整位姿V2"转换至机器人坐标系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启用"坐标系设置"转换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添加"沿指定方向移动位姿"补偿安装误差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通过"生成抓取点"创建多个抓取位姿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设置抓取点阵列（角度范围±30°）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使用"输出"步骤通过TCP/IP发送位姿数据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配置"端口类型"为自定义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