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周转箱识别视觉方案（2D）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应用斑点计数工具（13.3.1章节）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设置最小斑点直径：3mm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配置计数容差：±2个（对应12pcs/min节拍）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启用分层计数（区分不同层级的箱子）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使用组合判断工具（13.5.4章节）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条件1：所有ROI区域轮廓检测OK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条件2：定位偏差在允许范围内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条件3：斑点计数符合预期数量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运算类型：全部符合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设置方案结果判断逻辑为自定义（6.1.4章节）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运算类型：全部OK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订阅模块状态：轮廓有无、定位、斑点计数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配置结果输出格式：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OK：输出"PASS"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NG：输出"FAIL"及具体错误代码（01-轮廓缺失，02-定位偏差，03-数量异常）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配置DO输出信号（8.2.1章节）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地址0：检测结果（1=OK，0=NG）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地址1：错误代码（8位二进制编码）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设置通信刷新周期：50ms（匹配12pcs/min节拍）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启用方案运行日志（12.1章节）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记录字段：时间戳、检测结果、定位偏差值、斑点数量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存储周期：每小时生成CSV文件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配置OK/NG统计看板（9.2章节）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实时显示：当前OK率、累计检测数、最近10次检测结果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历史数据：按班次统计合格率趋势图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解决方案：建议加装防尘罩并定期清洁镜头和光源。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解决方案：使用激光水平仪辅助安装，确保工作距离与设计一致。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风险点：周转箱边缘磨损或反光不均，影响轮廓识别稳定性。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解决方案：优化图像预处理参数，增强对比度并加入动态模板匹配补偿机制。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●产品名称：周转箱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●识别内容：拆垛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1600.0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●工作距离(mm)：1618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1618mm, B(视野宽度) = 1764mm, C(视野长度) = 2278mm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MV-SC5020XC-00C-NNN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1632 * 1264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8517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9397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35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2153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MV-SC5020XC-00C-NNN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配置相机触发模式为外部触发（因产品静止且需精确控制采集时机）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设置图像分辨率匹配2000*1600mm检测区域（建议4096x3112像素以上）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开启全局快门模式避免运动模糊（尽管产品静止，但可确保图像清晰）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创建4个子ROI区域（500x400mm），采用网格布局覆盖整个检测区域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启用多ROI独立位置修正功能（通过基准图设置章节实现）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为每个ROI设置独立的模板区域（四边形形状）用于特征匹配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应用直方图均衡化（通过灰度面积工具实现）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设置对比度增强参数：输入范围0-80，输出范围0-255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启用高斯滤波（3x3核）消除噪声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配置四区独立光源（通过相机设置章节实现）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设置光源亮度梯度：顶部60%亮度，侧部80%亮度（针对黑色复合材料）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拆垛检测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轮廓识别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应用轮廓有无工具（13.2.6章节）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设置最小轮廓面积：3000像素²（对应3mm特征）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启用多级阈值分割（阈值1：120，阈值2：200）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配置轮廓角度容差：±5°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位置验证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使用定位工具（13.7.2章节）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创建4个基准点（每个ROI区域中心）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设置允许偏移量：X/Y轴±10mm，角度±3°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启用动态模板匹配（相似度阈值85%）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数量核验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