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哑铃定位视觉方案（3D）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风险点：黑色哑铃表面易吸附灰尘，可能影响3D结构光成像精度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解决方案：在相机镜头前加装防尘玻璃，并定期清洁工作区域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风险点：1150mm长焦距下相机支架需严格防震，否则易产生位姿漂移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解决方案：采用工业级减震支架并增加每日开机标定流程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风险点：哑铃端部直径公差±3mm可能导致模板匹配失败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解决方案：在3D工件识别工具中启用尺寸自适应参数（设置弹性匹配范围±5mm）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●产品名称：哑铃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●产品表面状态：非镜面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mm)：400*60*60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●工作节拍(pcs/min)：25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66" y="1474470"/>
            <a:ext cx="6583266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80366" y="5671530"/>
            <a:ext cx="658326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使用"从相机获取图像"步骤，选择Mech-Eye相机并加载标定参数组，设置ROI为500×500×100mm，确保哑铃位于相机视野中心区域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点云降采样（参数值0.0015）减少数据量提升处理速度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计算点云法向量并滤波消除噪声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ROI内点云限定搜索范围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哑铃检测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使用"3D工件识别"工具加载哑铃点云模板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启用"计算标定板位姿并检查相机内参"验证采集精度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应用"调整位姿V2"处理对称性（勾选"绕Z轴旋转至目标方向"，设置旋转角度步长5°）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使用"使用输入分数对位姿排序"按置信度降序排列（阈值设为0.8）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通过"计算掩膜最小外接矩形"验证哑铃尺寸（公差±3mm）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使用"限制输出的个数"保留最高置信度的1个检测结果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"将位姿四元数转换为欧拉角"适配机器人控制格式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配置"输出"步骤（端口类型预定义-视觉结果），通过TCP/IP发送检测位姿至机器人控制器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使用"数据提取"记录检测耗时（目标&lt;200ms/件），通过"保存结果到文件"存储检测日志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