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啤酒瓶定位视觉方案（3D）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启用强度图（辅助透明材质缺陷检测）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啤酒瓶高度测量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提取表面轮廓线（沿瓶口截取）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轮廓线提取方式设为特征区域（框选瓶口区域）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平均轮廓线勾选（平滑动态采集波动）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特征区域设置为瓶口顶部（64个区域覆盖全周）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参考线区域设为瓶底基准线（拟合鲁棒方法）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高度测量方式选择"特征区域+参考线"（计算瓶口到瓶底高度差）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配置质量判定规则（高度误差±0.5mm为合格）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输出管理设置通信项（包含高度值和判定结果）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 TCP配置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IP地址绑定PLC地址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输出寄存器映射高度值（16位整数转换）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设置心跳间隔为100ms（匹配20pcs/min节拍）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动态采集需在"3D线激光轮廓测量仪"步骤中设置触发间隔=（0.3m/s × 0.05s）=15mm（确保每帧图像间隔匹配运动速度）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表面预处理的高斯滤波核大小需通过调试验证，避免过度平滑导致瓶口边缘模糊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2D匹配模板需包含至少3个非对称特征点（如瓶口边缘、瓶身凸起标识）以提升对齐精度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高度测量的特征区域需通过数据可视化窗口验证覆盖完整性，避免因透明材质导致的深度值缺失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风险点：透明玻璃材质易造成激光散射干扰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解决方案：采用低功率激光模式并增加漫反射滤光片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风险点：多相机协同易产生安装角度偏差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解决方案：使用机械定位夹具+标定板二次校准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风险点：瓶口边缘透明度差异影响高度测量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解决方案：启用强度图补偿算法+动态阈值调整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●产品名称：啤酒瓶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mm)：200*40*40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●工作距离(mm)：122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122mm, X视野大小 = 60.322mm, Z向视野大小 = 44mm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OPT-LPF2-010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60.322mm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3.79s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32" y="1680210"/>
            <a:ext cx="428193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032" y="5465790"/>
            <a:ext cx="42819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3D线激光轮廓测量仪（动态采集模式）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开启数据采集状态（软触发）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配置标定参数组（确保与硬件标定一致）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设置超时时间为500ms（匹配0.3m/s速度）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虚拟模式下加载示例数据验证采集稳定性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使用2D匹配模板编辑器制作模板（选取瓶口边缘特征）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设置金字塔级别为3（适应200mm尺寸目标）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匹配分数阈值设为70（确保定位可靠性）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勾选非刚性精匹配（补偿传送带振动）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勾选特征区域（框选瓶身主体区域）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滤波器类型选择高斯滤波（保留边缘细节）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核大小设为5px（适配40mm宽度）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