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啤酒瓶定位视觉方案（3D）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修正设置：启用非刚性精匹配（适应轻微变形）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啤酒瓶高度测量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轮廓线提取方式：特征区域截取（限定瓶身区域）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平均轮廓线：勾选（减少数据波动）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特征区域：设置瓶底与瓶口区域（各1个）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参考线：启用（使用瓶底轮廓线作为基准）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高度合格范围：最小值=195mm，最大值=205mm（符合产品尺寸公差）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特征区域：框选瓶底区域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全局平面度模式：所有点（确保全面评估）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平面度合格范围：最大值-最小值≤0.5mm（满足定位精度要求）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判定逻辑：高度测量项与平面度测量项均合格则判定为OK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判定结果输出：0（OK）、1（NG）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保存类型：PLY文件（便于后续分析）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保存路径：指定工程文件夹下的"measurement_data"目录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IP地址：192.168.1.100（外部PLC地址）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端口：502（默认Modbus端口）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输出内容：质量判定结果（0/1）及高度测量值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数据格式：32位浮点数（高度值）、16位整数（判定结果）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风险点：环境光干扰导致透明玻璃瓶表面反光影响3D轮廓采集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解决方案：加装遮光罩并调整线激光入射角度至45°以消除镜面反射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风险点：多相机阵列安装误差累积导致搜索范围重叠失效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解决方案：采用激光校准仪逐台校正相机坐标系，确保相邻相机拼接误差≤0.1mm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风险点：瓶身尺寸公差±2mm超出软件预设高度测量阈值范围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解决方案：启用动态补偿算法，根据实时采集数据自动修正高度判定基准线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●产品名称：啤酒瓶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mm)：200*40*40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●工作距离(mm)：122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122mm, X视野大小 = 60.322mm, Z向视野大小 = 44mm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60.322mm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3.79s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32" y="1680210"/>
            <a:ext cx="428193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032" y="5465790"/>
            <a:ext cx="42819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相机模式：单台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触发设置：外部触发（与传送带同步）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虚拟模式：关闭（使用真实设备采集）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标定参数组：选择已标定的参数组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数据采集状态：开启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特征区域：框选啤酒瓶主体区域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噪声去除等级：中度（平衡去噪与细节保留）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滤波器类型：高斯滤波（平滑表面数据）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X/Y方向滤波：启用（覆盖啤酒瓶轮廓）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滤波窗口大小：5px（兼顾速度与精度）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使用特征区域：勾选（限定对齐范围）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模板设置：通过2D匹配模板编辑器制作啤酒瓶边缘特征模板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匹配分数阈值：80（确保高精度匹配）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