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回形针定位视觉方案（2D）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配置ROI覆盖回形针弯曲区域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设置边缘类型为"最强"检测关键轮廓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角度范围±15°补偿可能的摆放偏差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卡尺数量设置为4组覆盖完整轮廓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过滤面积小于500像素的噪点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设置圆形度阈值0.8筛选规则形状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启用凸包分析检测表面缺陷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使用线圆测量模块检测回形针直径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设置公差范围±0.05mm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启用角度测量验证弯曲角度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判断边缘连续性（最小距离&gt;0.5mm）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验证BLOB面积在合格范围内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检查尺寸测量结果是否符合规格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将检测结果转换为字符串格式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添加时间戳和产品序列号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保存检测结果至CSV文件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设置存储路径为"D:\检测结果\{日期}"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最大保存天数设置为7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配置PLC通信设备（Modbus协议）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订阅检测结果状态（OK/NG）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设置地址寄存器输出检测信号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接收数据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订阅PLC启动检测触发信号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配置协议解析规则（16进制数据）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设置触发延时100ms保证图像稳定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风险点：金属反光可能导致图像质量下降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解决方案：采用漫射环形光源并调整亮度参数消除反光干扰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风险点：安装角度偏差导致视野范围不足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解决方案：校准相机与镜头焦距匹配，确保400×300mm搜索范围全覆盖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风险点：回形针批次差异可能影响边缘检测精度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解决方案：设置自适应阈值（180-255）与BLOB圆形度阈值（≥0.8）补偿形态变化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●产品名称：回形针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mm)：400.0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●工作距离(mm)：402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托盘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75977"/>
            <a:ext cx="5066021" cy="34890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402mm, B(视野宽度) = 165mm,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MV-CH240-10TM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FA2545A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062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15099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1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50401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MV-CH240-10TM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FA2545A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配置相机分辨率以满足0.1mm最小特征分辨要求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设置曝光时间确保金属表面反光均匀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启用全局相机配置中的触发模式（静止状态无需动态触发）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使用环形光源提供均匀照明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调整亮度参数消除金属反光干扰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选择相机实时采集模式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设置ROI区域为400×300mm搜索范围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启用缓存图像功能存储历史检测图像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应用Gamma校正提升金属表面对比度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设置锐化强度至80%强化边缘特征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选用高斯滤波消除噪声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滤波尺寸设置为5×5像素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使用自适应阈值分割金属物体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设置阈值范围为180-255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回形针缺陷检测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边缘位置趋势分析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