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圆形金属棒外观检测视觉方案（3D）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●产品名称：圆形金属棒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97906"/>
            <a:ext cx="3789044" cy="36514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62" y="284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54" y="1680210"/>
            <a:ext cx="5890290" cy="34975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26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