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圆珠笔定位视觉方案（3D）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使用特征点定义截取区域（笔帽顶部中心点及边缘点）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平均轮廓线勾选（抑制表面微小起伏）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使用特征区域限定笔帽边缘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拟合方法选择RANSAC（适应镜面反射导致的离群点）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容差设为0.1mm（高精度匹配笔帽圆形特征）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迭代次数设为500（平衡速度与准确性）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使用强度图辅助检测（镜面区域强度差异明显）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参考类型设为无（直接基于深度值）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高度阈值设为0.3mm（区分笔帽与基底）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最小面积设为50像素（过滤小噪点）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排序方式设为位置-X递增（便于后续定位）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将"轮廓拟合圆半径"设置合格范围（理论值±0.05mm）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将"Blob数量"设置为1（确保仅存在一个有效笔帽）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保存表面数据至指定路径（用于离线分析）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启用调试输出，在数据可视化窗口验证特征提取效果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设置目标IP地址及端口（与PLC对接）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定义输出格式：0表示OK（符合所有判定条件），1表示NG（任一条件不满足）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启动通信服务，设置发送间隔为60ms（匹配10pcs/min节拍）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风险点：环境光干扰导致3D线扫相机深度数据异常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解决方案：加装防眩光罩并控制现场照明强度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风险点：相机支架振动影响扫描精度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解决方案：采用减震安装支架并定期校准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风险点：不同颜色/材质反光差异导致检测误判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解决方案：配置偏振滤光片并优化激光强度参数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●产品名称：圆珠笔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mm)：10*5*5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mm)：100.0 * 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21mm, X视野大小 = 15mm, Z向视野大小 = 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DL5020B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2.14s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53" y="1680210"/>
            <a:ext cx="3841092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5453" y="5465790"/>
            <a:ext cx="384109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设置相机模式为单台，连接真实轮廓测量仪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开启数据采集状态，设置超时时间为500ms（覆盖0.1m/s运动速度下的采集周期）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启用翻转图像参数（若产品方向与相机Y轴相反）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使用特征区域框选笔帽区域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噪声去除等级设为中度（平衡去噪与细节保留）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法向量计算邻域半径设为1.5mm（适配小尺寸产品）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使用深度图处理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深度差阈值设为0.5mm（镜面材质易产生微小波动）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邻域类型选择八邻域（增强噪点检测范围）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类的最小点数设为10（避免误删有效特征）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笔帽有无检测（具体检测内容）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