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圆筒盖尺寸测量视觉方案（2D）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风险点：风险点：强光干扰或反光影响图像采集稳定性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解决方案：解决方案：加装遮光罩并调整光源角度，避免红色塑料表面过曝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风险点：风险点：相机安装位置偏移导致测量基准不准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解决方案：解决方案：使用机械定位支架固定相机，并定期校准ROI基准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风险点：风险点：不同批次圆筒盖颜色深浅不一，影响红色通道提取效果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解决方案：解决方案：增加白平衡自动校正功能，提升颜色识别鲁棒性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●产品名称：圆筒盖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●测量内容：检测圆筒尺寸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●产品颜色：红色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●最小工作距离(mm)：100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●检测节拍(pcs/min)：35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●检测时产品运动速度(m/s)：0.3</a:t>
            </a:r>
          </a:p>
          <a:p>
            <a:pPr>
              <a:defRPr sz="1400" b="1"/>
            </a:pPr>
            <a:r>
              <a:t>●工作距离(mm)：1000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面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3274" y="2481706"/>
            <a:ext cx="2833687" cy="31070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1000mm, B(视野宽度) = 220mm, C(视野长度) = 550mm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OPT-CM120-UH-04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1280 * 960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MVL-HBT-xx-yy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镜头放大倍率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0.090-0.277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面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627" y="1024413"/>
            <a:ext cx="8246745" cy="48091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100006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088068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68650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2774505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7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60374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691745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13391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1999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OPT-CM120-UH-04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MVL-HBT-xx-yy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OPT-FLCA510360K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OPTSmart3(OPT):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```markdown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逻辑流程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图像采集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相机参数设置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启用触发模式，设置曝光时间为1/1000秒，增益为50%，以适应0.3m/s的运动速度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光源控制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使用高亮度环形光源，设置强度为80%，确保红色塑料表面反光均匀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动态图像采集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通过传送带触发信号同步相机采集，确保产品在检测区域500*200mm内静止成像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预处理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颜色提取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提取红色通道（RGB阈值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OPTSmart3(OPT):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```markdown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逻辑流程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图像采集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相机参数设置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启用触发模式，设置曝光时间为1/1000秒，增益为50%，以适应0.3m/s的运动速度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光源控制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使用高亮度环形光源，设置强度为80%，确保红色塑料表面反光均匀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动态图像采集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通过传送带触发信号同步相机采集，确保产品在检测区域500*200mm内静止成像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预处理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颜色提取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2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提取红色通道（RGB阈值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启用触发模式，设置曝光时间为1/1000秒，增益为50%，以适应0.3m/s的运动速度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使用高亮度环形光源，设置强度为80%，确保红色塑料表面反光均匀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动态图像采集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通过传送带触发信号同步相机采集，确保产品在检测区域500*200mm内静止成像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颜色提取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提取红色通道（RGB阈值 | 套 | 1 | OPTSmart3(OPT):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