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坦克模型炮管定位视觉方案（3D）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风险点：强光干扰或反光影响3D数据采集精度。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解决方案：加装遮光罩并控制环境光照强度。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风险点：相机安装角度偏差导致扫描区域不完整。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解决方案：使用激光校准工具确保相机与传送带垂直对齐。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风险点：迷彩涂层厚度不均可能影响表面轮廓识别。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解决方案：在预处理阶段增强法向过滤，排除纹理干扰。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●产品名称：坦克模型炮管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●产品颜色：迷彩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●产品表面状态：非镜面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mm)：200*20*20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●检测时产品运动速度(m/s)：0.2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mm)：1000.0 * 100.0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●工作节拍(pcs/min)：20</a:t>
            </a:r>
          </a:p>
          <a:p>
            <a:pPr>
              <a:defRPr sz="1400" b="1"/>
            </a:pPr>
            <a:r>
              <a:t>●工作距离(mm)：387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11216"/>
            <a:ext cx="5101632" cy="3777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387mm, X视野大小 = 140.256mm, Z向视野大小 = 175mm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OPT-LPF2-030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140.256mm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2.78s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LPF2-03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285" y="1680210"/>
            <a:ext cx="3471429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60285" y="5465790"/>
            <a:ext cx="347142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OPT-LPF2-030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